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</p:sldIdLst>
  <p:sldSz cy="5143500" cx="9144000"/>
  <p:notesSz cx="6858000" cy="9144000"/>
  <p:embeddedFontLst>
    <p:embeddedFont>
      <p:font typeface="Montserrat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3E79ED5-4B32-4C32-9D87-C64C2BA46CA5}">
  <a:tblStyle styleId="{73E79ED5-4B32-4C32-9D87-C64C2BA46C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Montserrat-regular.fntdata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Montserrat-italic.fntdata"/><Relationship Id="rId63" Type="http://schemas.openxmlformats.org/officeDocument/2006/relationships/font" Target="fonts/Montserrat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65" Type="http://schemas.openxmlformats.org/officeDocument/2006/relationships/font" Target="fonts/Montserrat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b516b8f34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b516b8f34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516b8f34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b516b8f34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b516b8f34f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b516b8f34f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b516b8f34f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3b516b8f34f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b516b8f34f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g3b516b8f34f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b516b8f34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b516b8f34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b516b8f34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b516b8f34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b516b8f34f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b516b8f34f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b516b8f34f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3b516b8f34f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b516b8f34f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3b516b8f34f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b516b8f34f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3b516b8f34f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b516b8f34f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g3b516b8f34f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b516b8f34f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b516b8f34f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b516b8f34f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b516b8f34f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516b8f34f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b516b8f34f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b516b8f34f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g3b516b8f34f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b516b8f34f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9" name="Google Shape;349;g3b516b8f34f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b516b8f34f_0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3b516b8f34f_0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b516b8f34f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5" name="Google Shape;395;g3b516b8f34f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b516b8f34f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g3b516b8f34f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b516b8f34f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b516b8f34f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b516b8f34f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4" name="Google Shape;464;g3b516b8f34f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b2944c825a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g3b2944c825a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b2944c825a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g3b2944c825a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b516b8f34f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g3b516b8f34f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b516b8f34f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g3b516b8f34f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b516b8f34f_0_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9" name="Google Shape;519;g3b516b8f34f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b516b8f34f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g3b516b8f34f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b516b8f34f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g3b516b8f34f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b516b8f34f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g3b516b8f34f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b516b8f34f_0_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g3b516b8f34f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b516b8f34f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g3b516b8f34f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b516b8f34f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5" name="Google Shape;565;g3b516b8f34f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b516b8f34f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3" name="Google Shape;573;g3b516b8f34f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b516b8f34f_0_5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0" name="Google Shape;580;g3b516b8f34f_0_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b516b8f34f_0_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g3b516b8f34f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b516b8f34f_0_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6" name="Google Shape;596;g3b516b8f34f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b516b8f34f_0_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3" name="Google Shape;603;g3b516b8f34f_0_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b516b8f34f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1" name="Google Shape;611;g3b516b8f34f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b516b8f34f_0_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g3b516b8f34f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b516b8f34f_0_5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6" name="Google Shape;626;g3b516b8f34f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b516b8f34f_0_5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g3b516b8f34f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b516b8f34f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g3b516b8f34f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b516b8f34f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g3b516b8f34f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b516b8f34f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7" name="Google Shape;657;g3b516b8f34f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b516b8f34f_0_6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g3b516b8f34f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b516b8f34f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2" name="Google Shape;672;g3b516b8f34f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b516b8f34f_0_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0" name="Google Shape;680;g3b516b8f34f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b516b8f34f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8" name="Google Shape;688;g3b516b8f34f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b516b8f34f_0_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5" name="Google Shape;695;g3b516b8f34f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b516b8f34f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3" name="Google Shape;703;g3b516b8f34f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b516b8f34f_0_6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1" name="Google Shape;711;g3b516b8f34f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b516b8f34f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8" name="Google Shape;718;g3b516b8f34f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b516b8f34f_0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6" name="Google Shape;726;g3b516b8f34f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b51f4d2969_0_2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4" name="Google Shape;734;g3b51f4d2969_0_2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6" name="Google Shape;56;p13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Google Shape;61;p14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" name="Google Shape;62;p14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" name="Google Shape;68;p15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" name="Google Shape;69;p15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Google Shape;77;p16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8" name="Google Shape;78;p16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7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90" name="Google Shape;90;p17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" name="Google Shape;105;p18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" name="Google Shape;106;p18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8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8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" name="Google Shape;126;p19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7" name="Google Shape;127;p19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9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9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9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9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9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9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9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Google Shape;148;p20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9" name="Google Shape;149;p20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0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0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20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0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0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0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0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0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0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0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0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0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165" name="Google Shape;165;p20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Google Shape;170;p21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1" name="Google Shape;171;p21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1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1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1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1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1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1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1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1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1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1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1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1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1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187" name="Google Shape;187;p21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22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3" name="Google Shape;193;p22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2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2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2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2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2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2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209" name="Google Shape;209;p22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" name="Google Shape;214;p23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5" name="Google Shape;215;p23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3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3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3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3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3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3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3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3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175250" y="4328575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the missing number?</a:t>
            </a:r>
            <a:endParaRPr/>
          </a:p>
        </p:txBody>
      </p:sp>
      <p:sp>
        <p:nvSpPr>
          <p:cNvPr id="231" name="Google Shape;231;p23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6" name="Google Shape;236;p24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7" name="Google Shape;237;p24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4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4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4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4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4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4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4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4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4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4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4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4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253" name="Google Shape;253;p24"/>
          <p:cNvSpPr/>
          <p:nvPr/>
        </p:nvSpPr>
        <p:spPr>
          <a:xfrm>
            <a:off x="4916525" y="223607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4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Google Shape;259;p25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0" name="Google Shape;260;p25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5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5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5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5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5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5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5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5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5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5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5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5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5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5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5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276" name="Google Shape;276;p25"/>
          <p:cNvSpPr/>
          <p:nvPr/>
        </p:nvSpPr>
        <p:spPr>
          <a:xfrm>
            <a:off x="3715050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5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2" name="Google Shape;282;p26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3" name="Google Shape;283;p26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6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6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6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6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6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6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6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6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6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6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6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6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6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6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6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299" name="Google Shape;299;p26"/>
          <p:cNvSpPr/>
          <p:nvPr/>
        </p:nvSpPr>
        <p:spPr>
          <a:xfrm>
            <a:off x="7300425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6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5" name="Google Shape;305;p27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6" name="Google Shape;306;p27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7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7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7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7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7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7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7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7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7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7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7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7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7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7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322" name="Google Shape;322;p27"/>
          <p:cNvSpPr/>
          <p:nvPr/>
        </p:nvSpPr>
        <p:spPr>
          <a:xfrm>
            <a:off x="2519925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7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" name="Google Shape;328;p28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9" name="Google Shape;329;p28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8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8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8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8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8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8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8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8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8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8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8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8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8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8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8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345" name="Google Shape;345;p28"/>
          <p:cNvSpPr/>
          <p:nvPr/>
        </p:nvSpPr>
        <p:spPr>
          <a:xfrm>
            <a:off x="6105300" y="225207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8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1" name="Google Shape;351;p29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52" name="Google Shape;352;p29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9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9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9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9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9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9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9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9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9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9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9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9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9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9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9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368" name="Google Shape;368;p29"/>
          <p:cNvSpPr/>
          <p:nvPr/>
        </p:nvSpPr>
        <p:spPr>
          <a:xfrm>
            <a:off x="3715050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9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4" name="Google Shape;374;p30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75" name="Google Shape;375;p30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0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0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0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0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0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0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0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0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0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0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0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0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0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0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0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391" name="Google Shape;391;p30"/>
          <p:cNvSpPr/>
          <p:nvPr/>
        </p:nvSpPr>
        <p:spPr>
          <a:xfrm>
            <a:off x="7300425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0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7" name="Google Shape;397;p31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8" name="Google Shape;398;p31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1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1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1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1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31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31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1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1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1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1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1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1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1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1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1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414" name="Google Shape;414;p31"/>
          <p:cNvSpPr/>
          <p:nvPr/>
        </p:nvSpPr>
        <p:spPr>
          <a:xfrm>
            <a:off x="2519925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1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0" name="Google Shape;420;p32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21" name="Google Shape;421;p32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2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2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2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2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2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2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2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2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2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2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2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2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2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32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2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437" name="Google Shape;437;p32"/>
          <p:cNvSpPr/>
          <p:nvPr/>
        </p:nvSpPr>
        <p:spPr>
          <a:xfrm>
            <a:off x="6105300" y="225207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32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3" name="Google Shape;443;p33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44" name="Google Shape;444;p33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3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3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3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3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3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3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3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3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3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3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3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3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3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3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3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460" name="Google Shape;460;p33"/>
          <p:cNvSpPr/>
          <p:nvPr/>
        </p:nvSpPr>
        <p:spPr>
          <a:xfrm>
            <a:off x="7300425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3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6" name="Google Shape;466;p34"/>
          <p:cNvGraphicFramePr/>
          <p:nvPr/>
        </p:nvGraphicFramePr>
        <p:xfrm>
          <a:off x="952500" y="1954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7" name="Google Shape;467;p34"/>
          <p:cNvSpPr/>
          <p:nvPr/>
        </p:nvSpPr>
        <p:spPr>
          <a:xfrm>
            <a:off x="26382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4"/>
          <p:cNvSpPr/>
          <p:nvPr/>
        </p:nvSpPr>
        <p:spPr>
          <a:xfrm>
            <a:off x="383340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4"/>
          <p:cNvSpPr/>
          <p:nvPr/>
        </p:nvSpPr>
        <p:spPr>
          <a:xfrm>
            <a:off x="383340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34"/>
          <p:cNvSpPr/>
          <p:nvPr/>
        </p:nvSpPr>
        <p:spPr>
          <a:xfrm>
            <a:off x="502852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4"/>
          <p:cNvSpPr/>
          <p:nvPr/>
        </p:nvSpPr>
        <p:spPr>
          <a:xfrm>
            <a:off x="502852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4"/>
          <p:cNvSpPr/>
          <p:nvPr/>
        </p:nvSpPr>
        <p:spPr>
          <a:xfrm>
            <a:off x="502852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34"/>
          <p:cNvSpPr/>
          <p:nvPr/>
        </p:nvSpPr>
        <p:spPr>
          <a:xfrm>
            <a:off x="6223650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4"/>
          <p:cNvSpPr/>
          <p:nvPr/>
        </p:nvSpPr>
        <p:spPr>
          <a:xfrm>
            <a:off x="6223650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34"/>
          <p:cNvSpPr/>
          <p:nvPr/>
        </p:nvSpPr>
        <p:spPr>
          <a:xfrm>
            <a:off x="6223650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4"/>
          <p:cNvSpPr/>
          <p:nvPr/>
        </p:nvSpPr>
        <p:spPr>
          <a:xfrm>
            <a:off x="6223650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4"/>
          <p:cNvSpPr/>
          <p:nvPr/>
        </p:nvSpPr>
        <p:spPr>
          <a:xfrm>
            <a:off x="7418775" y="16577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4"/>
          <p:cNvSpPr/>
          <p:nvPr/>
        </p:nvSpPr>
        <p:spPr>
          <a:xfrm>
            <a:off x="7418775" y="13606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4"/>
          <p:cNvSpPr/>
          <p:nvPr/>
        </p:nvSpPr>
        <p:spPr>
          <a:xfrm>
            <a:off x="7418775" y="10634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4"/>
          <p:cNvSpPr/>
          <p:nvPr/>
        </p:nvSpPr>
        <p:spPr>
          <a:xfrm>
            <a:off x="7418775" y="76632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4"/>
          <p:cNvSpPr/>
          <p:nvPr/>
        </p:nvSpPr>
        <p:spPr>
          <a:xfrm>
            <a:off x="7418775" y="469175"/>
            <a:ext cx="262800" cy="227700"/>
          </a:xfrm>
          <a:prstGeom prst="triangle">
            <a:avLst>
              <a:gd fmla="val 50019" name="adj"/>
            </a:avLst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4"/>
          <p:cNvSpPr txBox="1"/>
          <p:nvPr/>
        </p:nvSpPr>
        <p:spPr>
          <a:xfrm>
            <a:off x="2954550" y="3837875"/>
            <a:ext cx="353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this number?</a:t>
            </a:r>
            <a:endParaRPr/>
          </a:p>
        </p:txBody>
      </p:sp>
      <p:sp>
        <p:nvSpPr>
          <p:cNvPr id="483" name="Google Shape;483;p34"/>
          <p:cNvSpPr/>
          <p:nvPr/>
        </p:nvSpPr>
        <p:spPr>
          <a:xfrm>
            <a:off x="2519925" y="2215325"/>
            <a:ext cx="499500" cy="4644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4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5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</a:t>
            </a:r>
            <a:endParaRPr/>
          </a:p>
        </p:txBody>
      </p:sp>
      <p:cxnSp>
        <p:nvCxnSpPr>
          <p:cNvPr id="490" name="Google Shape;490;p35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graphicFrame>
        <p:nvGraphicFramePr>
          <p:cNvPr id="491" name="Google Shape;491;p35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92" name="Google Shape;492;p35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6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move forward and backward</a:t>
            </a:r>
            <a:endParaRPr/>
          </a:p>
        </p:txBody>
      </p:sp>
      <p:cxnSp>
        <p:nvCxnSpPr>
          <p:cNvPr id="498" name="Google Shape;498;p36"/>
          <p:cNvCxnSpPr/>
          <p:nvPr/>
        </p:nvCxnSpPr>
        <p:spPr>
          <a:xfrm flipH="1" rot="10800000">
            <a:off x="281457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9" name="Google Shape;499;p36"/>
          <p:cNvCxnSpPr/>
          <p:nvPr/>
        </p:nvCxnSpPr>
        <p:spPr>
          <a:xfrm flipH="1" rot="10800000">
            <a:off x="4774125" y="1203250"/>
            <a:ext cx="1092900" cy="10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graphicFrame>
        <p:nvGraphicFramePr>
          <p:cNvPr id="500" name="Google Shape;500;p36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01" name="Google Shape;501;p36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06" name="Google Shape;506;p3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2430974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07" name="Google Shape;507;p37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08" name="Google Shape;508;p37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13" name="Google Shape;513;p3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2430974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14" name="Google Shape;514;p38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15" name="Google Shape;515;p38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6" name="Google Shape;516;p38"/>
          <p:cNvCxnSpPr/>
          <p:nvPr/>
        </p:nvCxnSpPr>
        <p:spPr>
          <a:xfrm>
            <a:off x="1893500" y="1543850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21" name="Google Shape;521;p3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3631424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22" name="Google Shape;522;p39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23" name="Google Shape;523;p39"/>
          <p:cNvCxnSpPr/>
          <p:nvPr/>
        </p:nvCxnSpPr>
        <p:spPr>
          <a:xfrm>
            <a:off x="3120225" y="1508800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24" name="Google Shape;524;p39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29" name="Google Shape;529;p4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3631424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0" name="Google Shape;530;p40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31" name="Google Shape;531;p40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36" name="Google Shape;536;p4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3631424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37" name="Google Shape;537;p41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38" name="Google Shape;538;p41"/>
          <p:cNvCxnSpPr/>
          <p:nvPr/>
        </p:nvCxnSpPr>
        <p:spPr>
          <a:xfrm>
            <a:off x="3155675" y="1535100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9" name="Google Shape;539;p41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44" name="Google Shape;544;p42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788049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45" name="Google Shape;545;p42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46" name="Google Shape;546;p42"/>
          <p:cNvCxnSpPr/>
          <p:nvPr/>
        </p:nvCxnSpPr>
        <p:spPr>
          <a:xfrm>
            <a:off x="4346975" y="1517550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7" name="Google Shape;547;p42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52" name="Google Shape;552;p4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788049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53" name="Google Shape;553;p43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54" name="Google Shape;554;p43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59" name="Google Shape;559;p4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788049" y="14569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0" name="Google Shape;560;p44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61" name="Google Shape;561;p44"/>
          <p:cNvCxnSpPr/>
          <p:nvPr/>
        </p:nvCxnSpPr>
        <p:spPr>
          <a:xfrm>
            <a:off x="5415700" y="1583600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62" name="Google Shape;562;p44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67" name="Google Shape;567;p4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3631424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68" name="Google Shape;568;p45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69" name="Google Shape;569;p45"/>
          <p:cNvCxnSpPr/>
          <p:nvPr/>
        </p:nvCxnSpPr>
        <p:spPr>
          <a:xfrm>
            <a:off x="4215275" y="1627400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570" name="Google Shape;570;p45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75" name="Google Shape;575;p4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3631424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76" name="Google Shape;576;p46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577" name="Google Shape;577;p46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82" name="Google Shape;582;p4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3631424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3" name="Google Shape;583;p47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84" name="Google Shape;584;p47"/>
          <p:cNvCxnSpPr/>
          <p:nvPr/>
        </p:nvCxnSpPr>
        <p:spPr>
          <a:xfrm>
            <a:off x="3164050" y="1543825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5" name="Google Shape;585;p47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90" name="Google Shape;590;p4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23099" y="14744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91" name="Google Shape;591;p48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592" name="Google Shape;592;p48"/>
          <p:cNvCxnSpPr/>
          <p:nvPr/>
        </p:nvCxnSpPr>
        <p:spPr>
          <a:xfrm>
            <a:off x="4346975" y="1517550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3" name="Google Shape;593;p48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598" name="Google Shape;598;p4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23099" y="14744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99" name="Google Shape;599;p49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00" name="Google Shape;600;p49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05" name="Google Shape;605;p5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23099" y="14744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06" name="Google Shape;606;p50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07" name="Google Shape;607;p50"/>
          <p:cNvCxnSpPr/>
          <p:nvPr/>
        </p:nvCxnSpPr>
        <p:spPr>
          <a:xfrm>
            <a:off x="4346975" y="1517550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8" name="Google Shape;608;p50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13" name="Google Shape;613;p5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84874" y="144820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14" name="Google Shape;614;p51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15" name="Google Shape;615;p51"/>
          <p:cNvCxnSpPr/>
          <p:nvPr/>
        </p:nvCxnSpPr>
        <p:spPr>
          <a:xfrm>
            <a:off x="5556175" y="1535075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6" name="Google Shape;616;p51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21" name="Google Shape;621;p52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84874" y="144820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22" name="Google Shape;622;p52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23" name="Google Shape;623;p52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28" name="Google Shape;628;p5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84874" y="144820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29" name="Google Shape;629;p53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30" name="Google Shape;630;p53"/>
          <p:cNvCxnSpPr/>
          <p:nvPr/>
        </p:nvCxnSpPr>
        <p:spPr>
          <a:xfrm>
            <a:off x="6712525" y="1557300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31" name="Google Shape;631;p53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36" name="Google Shape;636;p5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40624" y="144820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37" name="Google Shape;637;p54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38" name="Google Shape;638;p54"/>
          <p:cNvCxnSpPr/>
          <p:nvPr/>
        </p:nvCxnSpPr>
        <p:spPr>
          <a:xfrm>
            <a:off x="5415725" y="1574825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639" name="Google Shape;639;p54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44" name="Google Shape;644;p5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40624" y="144820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45" name="Google Shape;645;p55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46" name="Google Shape;646;p55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51" name="Google Shape;651;p5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40624" y="144820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2" name="Google Shape;652;p56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53" name="Google Shape;653;p56"/>
          <p:cNvCxnSpPr/>
          <p:nvPr/>
        </p:nvCxnSpPr>
        <p:spPr>
          <a:xfrm>
            <a:off x="4355725" y="1508775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4" name="Google Shape;654;p56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59" name="Google Shape;659;p5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14799" y="14306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60" name="Google Shape;660;p57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61" name="Google Shape;661;p57"/>
          <p:cNvCxnSpPr/>
          <p:nvPr/>
        </p:nvCxnSpPr>
        <p:spPr>
          <a:xfrm>
            <a:off x="5556175" y="1535075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62" name="Google Shape;662;p57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67" name="Google Shape;667;p58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14799" y="14306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68" name="Google Shape;668;p58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69" name="Google Shape;669;p58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74" name="Google Shape;674;p59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14799" y="143067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75" name="Google Shape;675;p59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76" name="Google Shape;676;p59"/>
          <p:cNvCxnSpPr/>
          <p:nvPr/>
        </p:nvCxnSpPr>
        <p:spPr>
          <a:xfrm>
            <a:off x="5556175" y="1535075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7" name="Google Shape;677;p59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82" name="Google Shape;682;p60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7267824" y="143945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3" name="Google Shape;683;p60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84" name="Google Shape;684;p60"/>
          <p:cNvCxnSpPr/>
          <p:nvPr/>
        </p:nvCxnSpPr>
        <p:spPr>
          <a:xfrm>
            <a:off x="6800425" y="1500025"/>
            <a:ext cx="751800" cy="186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5" name="Google Shape;685;p60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90" name="Google Shape;690;p61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7267824" y="143945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91" name="Google Shape;691;p61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92" name="Google Shape;692;p61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697" name="Google Shape;697;p62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7267824" y="1439450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98" name="Google Shape;698;p62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699" name="Google Shape;699;p62"/>
          <p:cNvCxnSpPr/>
          <p:nvPr/>
        </p:nvCxnSpPr>
        <p:spPr>
          <a:xfrm>
            <a:off x="7895475" y="1548550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00" name="Google Shape;700;p62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705" name="Google Shape;705;p63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84899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6" name="Google Shape;706;p63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707" name="Google Shape;707;p63"/>
          <p:cNvCxnSpPr/>
          <p:nvPr/>
        </p:nvCxnSpPr>
        <p:spPr>
          <a:xfrm>
            <a:off x="6677500" y="1583575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08" name="Google Shape;708;p63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713" name="Google Shape;713;p64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84899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14" name="Google Shape;714;p64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15" name="Google Shape;715;p64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720" name="Google Shape;720;p65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6084899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21" name="Google Shape;721;p65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722" name="Google Shape;722;p65"/>
          <p:cNvCxnSpPr/>
          <p:nvPr/>
        </p:nvCxnSpPr>
        <p:spPr>
          <a:xfrm>
            <a:off x="6712550" y="1574825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23" name="Google Shape;723;p65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728" name="Google Shape;728;p66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58174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29" name="Google Shape;729;p66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730" name="Google Shape;730;p66"/>
          <p:cNvCxnSpPr/>
          <p:nvPr/>
        </p:nvCxnSpPr>
        <p:spPr>
          <a:xfrm>
            <a:off x="5415725" y="1574825"/>
            <a:ext cx="611100" cy="4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731" name="Google Shape;731;p66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ourist walking icon vector. Isolated contour symbol illustration (Provided by Getty Images)" id="736" name="Google Shape;736;p67"/>
          <p:cNvPicPr preferRelativeResize="0"/>
          <p:nvPr/>
        </p:nvPicPr>
        <p:blipFill rotWithShape="1">
          <a:blip r:embed="rId3">
            <a:alphaModFix/>
          </a:blip>
          <a:srcRect b="16724" l="25052" r="25828" t="14225"/>
          <a:stretch/>
        </p:blipFill>
        <p:spPr>
          <a:xfrm>
            <a:off x="4858174" y="1465725"/>
            <a:ext cx="627651" cy="88229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37" name="Google Shape;737;p67"/>
          <p:cNvGraphicFramePr/>
          <p:nvPr/>
        </p:nvGraphicFramePr>
        <p:xfrm>
          <a:off x="952500" y="2423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{73E79ED5-4B32-4C32-9D87-C64C2BA46CA5}</a:tableStyleId>
              </a:tblPr>
              <a:tblGrid>
                <a:gridCol w="1206500"/>
                <a:gridCol w="1206500"/>
                <a:gridCol w="1206500"/>
                <a:gridCol w="1206500"/>
                <a:gridCol w="1206500"/>
                <a:gridCol w="1206500"/>
              </a:tblGrid>
              <a:tr h="985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38" name="Google Shape;738;p67"/>
          <p:cNvSpPr/>
          <p:nvPr/>
        </p:nvSpPr>
        <p:spPr>
          <a:xfrm>
            <a:off x="743181" y="1294925"/>
            <a:ext cx="1404000" cy="235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