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y="5143500" cx="9144000"/>
  <p:notesSz cx="6858000" cy="9144000"/>
  <p:embeddedFontLst>
    <p:embeddedFont>
      <p:font typeface="Montserra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Montserrat-regular.fntdata"/><Relationship Id="rId47" Type="http://schemas.openxmlformats.org/officeDocument/2006/relationships/slide" Target="slides/slide42.xml"/><Relationship Id="rId49" Type="http://schemas.openxmlformats.org/officeDocument/2006/relationships/font" Target="fonts/Montserra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-boldItalic.fntdata"/><Relationship Id="rId5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88a55dfcdf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88a55dfcdf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8a55dfcdf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g388a55dfcdf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8a55dfcdf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g388a55dfcdf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8a55dfcdf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88a55dfcdf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8a55dfcdf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88a55dfcdf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8a55dfcdf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88a55dfcdf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88a55dfcd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g388a55dfcd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b3ba443b0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b3ba443b0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8a55dfcdf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88a55dfcdf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88a55dfcd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88a55dfcd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8a55dfcdf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88a55dfcdf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88a55dfcdf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88a55dfcdf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88a55dfcdf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88a55dfcdf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88a55dfcdf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88a55dfcdf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8a55dfcdf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g388a55dfcdf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3ba443b0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b3ba443b0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b3ba443b06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b3ba443b06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b3ba443b06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3b3ba443b06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8a55dfcdf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" name="Google Shape;233;g388a55dfcdf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88a55dfcdf_2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88a55dfcdf_2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88a55dfcdf_2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88a55dfcdf_2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8a55dfcdf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88a55dfcdf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88a55dfcdf_2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88a55dfcdf_2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88a55dfcdf_2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388a55dfcdf_2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88a55dfcdf_2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g388a55dfcdf_2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88a55dfcdf_2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4" name="Google Shape;274;g388a55dfcdf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88a55dfcdf_2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g388a55dfcdf_2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88a55dfcdf_2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5" name="Google Shape;285;g388a55dfcdf_2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88a55dfcdf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88a55dfcdf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88a55dfcdf_2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88a55dfcdf_2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88a55dfcdf_2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g388a55dfcdf_2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88a55dfcdf_2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88a55dfcdf_2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88a55dfcdf_2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g388a55dfcdf_2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88a55dfcdf_2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g388a55dfcdf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88a55dfcdf_2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9" name="Google Shape;329;g388a55dfcdf_2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8a55dfcdf_2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4" name="Google Shape;334;g388a55dfcdf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88a55dfcdf_2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88a55dfcdf_2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88a55dfcdf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6" name="Google Shape;346;g388a55dfcdf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88a55dfcdf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388a55dfcdf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88a55dfcdf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88a55dfcdf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88a55dfcdf_2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g388a55dfcdf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" name="Google Shape;14;p2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1" name="Google Shape;61;p14"/>
          <p:cNvPicPr preferRelativeResize="0"/>
          <p:nvPr/>
        </p:nvPicPr>
        <p:blipFill rotWithShape="1">
          <a:blip r:embed="rId3">
            <a:alphaModFix/>
          </a:blip>
          <a:srcRect b="27120" l="18819" r="69620" t="17567"/>
          <a:stretch/>
        </p:blipFill>
        <p:spPr>
          <a:xfrm>
            <a:off x="849350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title="Screenshot 2025-09-02 at 4.08.17 pm.png"/>
          <p:cNvPicPr preferRelativeResize="0"/>
          <p:nvPr/>
        </p:nvPicPr>
        <p:blipFill rotWithShape="1">
          <a:blip r:embed="rId4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Screenshot 2025-09-02 at 4.08.17 pm.png"/>
          <p:cNvPicPr preferRelativeResize="0"/>
          <p:nvPr/>
        </p:nvPicPr>
        <p:blipFill rotWithShape="1">
          <a:blip r:embed="rId4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 title="Screenshot 2025-09-02 at 4.08.17 pm.png"/>
          <p:cNvPicPr preferRelativeResize="0"/>
          <p:nvPr/>
        </p:nvPicPr>
        <p:blipFill rotWithShape="1">
          <a:blip r:embed="rId4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 title="Screenshot 2025-09-02 at 4.08.17 pm.png"/>
          <p:cNvPicPr preferRelativeResize="0"/>
          <p:nvPr/>
        </p:nvPicPr>
        <p:blipFill rotWithShape="1">
          <a:blip r:embed="rId4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creenshot 2025-09-02 at 4.08.17 pm.png"/>
          <p:cNvPicPr preferRelativeResize="0"/>
          <p:nvPr/>
        </p:nvPicPr>
        <p:blipFill rotWithShape="1">
          <a:blip r:embed="rId4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76" name="Google Shape;76;p15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2426613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86" name="Google Shape;86;p16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398133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96" name="Google Shape;96;p17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545003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106" name="Google Shape;106;p18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676508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1"/>
          <p:cNvSpPr txBox="1"/>
          <p:nvPr/>
        </p:nvSpPr>
        <p:spPr>
          <a:xfrm>
            <a:off x="1401188" y="5149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5000"/>
          </a:p>
        </p:txBody>
      </p:sp>
      <p:pic>
        <p:nvPicPr>
          <p:cNvPr id="126" name="Google Shape;126;p2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131" name="Google Shape;131;p21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849350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"/>
          <p:cNvSpPr txBox="1"/>
          <p:nvPr/>
        </p:nvSpPr>
        <p:spPr>
          <a:xfrm>
            <a:off x="2838200" y="4500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5000"/>
          </a:p>
        </p:txBody>
      </p:sp>
      <p:pic>
        <p:nvPicPr>
          <p:cNvPr id="137" name="Google Shape;137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142" name="Google Shape;142;p22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2426613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/>
        </p:nvSpPr>
        <p:spPr>
          <a:xfrm>
            <a:off x="4277925" y="4500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  <p:pic>
        <p:nvPicPr>
          <p:cNvPr id="148" name="Google Shape;148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153" name="Google Shape;153;p23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398133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/>
        </p:nvSpPr>
        <p:spPr>
          <a:xfrm>
            <a:off x="5731675" y="416625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5000"/>
          </a:p>
        </p:txBody>
      </p:sp>
      <p:pic>
        <p:nvPicPr>
          <p:cNvPr id="159" name="Google Shape;159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ngers counting from zero, one, two, three, four to five numbers, hand gesture isolated on white (Provided by Getty Images)" id="164" name="Google Shape;164;p24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545003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5"/>
          <p:cNvSpPr txBox="1"/>
          <p:nvPr/>
        </p:nvSpPr>
        <p:spPr>
          <a:xfrm>
            <a:off x="7213550" y="4500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5000"/>
          </a:p>
        </p:txBody>
      </p:sp>
      <p:pic>
        <p:nvPicPr>
          <p:cNvPr descr="Fingers counting from zero, one, two, three, four to five numbers, hand gesture isolated on white (Provided by Getty Images)" id="175" name="Google Shape;175;p25"/>
          <p:cNvPicPr preferRelativeResize="0"/>
          <p:nvPr/>
        </p:nvPicPr>
        <p:blipFill rotWithShape="1">
          <a:blip r:embed="rId4">
            <a:alphaModFix/>
          </a:blip>
          <a:srcRect b="27120" l="18819" r="69620" t="17567"/>
          <a:stretch/>
        </p:blipFill>
        <p:spPr>
          <a:xfrm>
            <a:off x="6765088" y="2456425"/>
            <a:ext cx="1057152" cy="175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id="186" name="Google Shape;186;p2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7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  </a:t>
            </a:r>
            <a:endParaRPr sz="5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196" name="Google Shape;196;p2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8"/>
          <p:cNvSpPr txBox="1"/>
          <p:nvPr/>
        </p:nvSpPr>
        <p:spPr>
          <a:xfrm>
            <a:off x="1366775" y="2269600"/>
            <a:ext cx="5550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	1        </a:t>
            </a:r>
            <a:endParaRPr sz="5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206" name="Google Shape;206;p2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9"/>
          <p:cNvSpPr txBox="1"/>
          <p:nvPr/>
        </p:nvSpPr>
        <p:spPr>
          <a:xfrm>
            <a:off x="1366775" y="2269600"/>
            <a:ext cx="5550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	1			 2        </a:t>
            </a:r>
            <a:endParaRPr sz="5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216" name="Google Shape;216;p3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0"/>
          <p:cNvSpPr txBox="1"/>
          <p:nvPr/>
        </p:nvSpPr>
        <p:spPr>
          <a:xfrm>
            <a:off x="1366775" y="2269600"/>
            <a:ext cx="5550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	1			 2 		 3       </a:t>
            </a:r>
            <a:endParaRPr sz="5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226" name="Google Shape;226;p3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1"/>
          <p:cNvSpPr txBox="1"/>
          <p:nvPr/>
        </p:nvSpPr>
        <p:spPr>
          <a:xfrm>
            <a:off x="1366775" y="2269600"/>
            <a:ext cx="5550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	1			 2 		 3		  4       </a:t>
            </a:r>
            <a:endParaRPr sz="5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descr="Ants Free Stock Photo - Public Domain Pictures" id="236" name="Google Shape;236;p32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241" name="Google Shape;241;p33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33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247" name="Google Shape;247;p34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34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253" name="Google Shape;253;p35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5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1          2            3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descr="Mimosa pudica flowers | #353 - Uploaded on the 1st Anniversa… | Flickr" id="265" name="Google Shape;26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mosa pudica flowers | #353 - Uploaded on the 1st Anniversa… | Flickr" id="270" name="Google Shape;27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8"/>
          <p:cNvSpPr txBox="1"/>
          <p:nvPr/>
        </p:nvSpPr>
        <p:spPr>
          <a:xfrm>
            <a:off x="3610900" y="20378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imosa pudica flowers | #353 - Uploaded on the 1st Anniversa… | Flickr" id="276" name="Google Shape;27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9"/>
          <p:cNvSpPr txBox="1"/>
          <p:nvPr/>
        </p:nvSpPr>
        <p:spPr>
          <a:xfrm>
            <a:off x="3610900" y="20378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			 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descr="File:Jonglierball 010.JPG - Wikipedia" id="288" name="Google Shape;288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Jonglierball 010.JPG - Wikipedia" id="293" name="Google Shape;293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2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Jonglierball 010.JPG - Wikipedia" id="299" name="Google Shape;29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3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1" name="Google Shape;301;p43"/>
          <p:cNvSpPr txBox="1"/>
          <p:nvPr/>
        </p:nvSpPr>
        <p:spPr>
          <a:xfrm>
            <a:off x="5326025" y="19579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le:Jonglierball 010.JPG - Wikipedia" id="306" name="Google Shape;30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44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8" name="Google Shape;308;p44"/>
          <p:cNvSpPr txBox="1"/>
          <p:nvPr/>
        </p:nvSpPr>
        <p:spPr>
          <a:xfrm>
            <a:off x="5326025" y="19579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9" name="Google Shape;309;p44"/>
          <p:cNvSpPr txBox="1"/>
          <p:nvPr/>
        </p:nvSpPr>
        <p:spPr>
          <a:xfrm>
            <a:off x="4179675" y="27016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descr="Free round lollies photos | Hippopx" id="320" name="Google Shape;3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050" y="152400"/>
            <a:ext cx="245441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ree round lollies photos | Hippopx" id="325" name="Google Shape;32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050" y="152400"/>
            <a:ext cx="2454413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7"/>
          <p:cNvSpPr txBox="1"/>
          <p:nvPr/>
        </p:nvSpPr>
        <p:spPr>
          <a:xfrm>
            <a:off x="6497125" y="21217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</a:t>
            </a:r>
            <a:endParaRPr/>
          </a:p>
        </p:txBody>
      </p:sp>
      <p:pic>
        <p:nvPicPr>
          <p:cNvPr descr="Five snails on leaf | free photos | UIHere" id="337" name="Google Shape;337;p49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342" name="Google Shape;342;p50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50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348" name="Google Shape;348;p51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1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354" name="Google Shape;354;p52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52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360" name="Google Shape;360;p53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3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ve snails on leaf | free photos | UIHere" id="366" name="Google Shape;366;p54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4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1     2   3    4   5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