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0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98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101.xml"/>
  <Override ContentType="application/vnd.openxmlformats-officedocument.presentationml.slide+xml" PartName="/ppt/slides/slide80.xml"/>
  <Override ContentType="application/vnd.openxmlformats-officedocument.presentationml.slide+xml" PartName="/ppt/slides/slide103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104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106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99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100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slide+xml" PartName="/ppt/slides/slide10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  <p:sldId id="353" r:id="rId103"/>
    <p:sldId id="354" r:id="rId104"/>
    <p:sldId id="355" r:id="rId105"/>
    <p:sldId id="356" r:id="rId106"/>
    <p:sldId id="357" r:id="rId107"/>
    <p:sldId id="358" r:id="rId108"/>
    <p:sldId id="359" r:id="rId109"/>
    <p:sldId id="360" r:id="rId110"/>
    <p:sldId id="361" r:id="rId111"/>
  </p:sldIdLst>
  <p:sldSz cy="5143500" cx="9144000"/>
  <p:notesSz cx="6858000" cy="9144000"/>
  <p:embeddedFontLst>
    <p:embeddedFont>
      <p:font typeface="Montserrat"/>
      <p:regular r:id="rId112"/>
      <p:bold r:id="rId113"/>
      <p:italic r:id="rId114"/>
      <p:boldItalic r:id="rId1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slide" Target="slides/slide102.xml"/><Relationship Id="rId106" Type="http://schemas.openxmlformats.org/officeDocument/2006/relationships/slide" Target="slides/slide101.xml"/><Relationship Id="rId105" Type="http://schemas.openxmlformats.org/officeDocument/2006/relationships/slide" Target="slides/slide100.xml"/><Relationship Id="rId104" Type="http://schemas.openxmlformats.org/officeDocument/2006/relationships/slide" Target="slides/slide99.xml"/><Relationship Id="rId109" Type="http://schemas.openxmlformats.org/officeDocument/2006/relationships/slide" Target="slides/slide104.xml"/><Relationship Id="rId108" Type="http://schemas.openxmlformats.org/officeDocument/2006/relationships/slide" Target="slides/slide103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slide" Target="slides/slide98.xml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15" Type="http://schemas.openxmlformats.org/officeDocument/2006/relationships/font" Target="fonts/Montserrat-boldItalic.fntdata"/><Relationship Id="rId15" Type="http://schemas.openxmlformats.org/officeDocument/2006/relationships/slide" Target="slides/slide10.xml"/><Relationship Id="rId110" Type="http://schemas.openxmlformats.org/officeDocument/2006/relationships/slide" Target="slides/slide105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14" Type="http://schemas.openxmlformats.org/officeDocument/2006/relationships/font" Target="fonts/Montserrat-italic.fntdata"/><Relationship Id="rId18" Type="http://schemas.openxmlformats.org/officeDocument/2006/relationships/slide" Target="slides/slide13.xml"/><Relationship Id="rId113" Type="http://schemas.openxmlformats.org/officeDocument/2006/relationships/font" Target="fonts/Montserrat-bold.fntdata"/><Relationship Id="rId112" Type="http://schemas.openxmlformats.org/officeDocument/2006/relationships/font" Target="fonts/Montserrat-regular.fntdata"/><Relationship Id="rId111" Type="http://schemas.openxmlformats.org/officeDocument/2006/relationships/slide" Target="slides/slide106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8a55dfcdf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8a55dfcdf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8a55dfcdf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" name="Google Shape;58;g388a55dfcdf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88a55dfcdf_1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g388a55dfcdf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8a55dfcdf_1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388a55dfcdf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88a55dfcdf_1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g388a55dfcdf_1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88a55dfcdf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88a55dfcdf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8a55dfcdf_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88a55dfcdf_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88a55dfcdf_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" name="Google Shape;99;g388a55dfcdf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88a55dfcdf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388a55dfcdf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8a55dfcdf_1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g388a55dfcdf_1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8a55dfcdf_1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388a55dfcdf_1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88a55dfcdf_1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388a55dfcdf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88a55dfcdf_1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" name="Google Shape;134;g388a55dfcdf_1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88a55dfcdf_1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388a55dfcdf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88a55dfcdf_1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388a55dfcdf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88a55dfcdf_1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388a55dfcdf_1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88a55dfcdf_1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g388a55dfcdf_1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88a55dfcdf_1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g388a55dfcdf_1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88a55dfcdf_1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g388a55dfcdf_1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88a55dfcdf_1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9" name="Google Shape;179;g388a55dfcdf_1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88a55dfcdf_1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g388a55dfcdf_1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88ab609b3d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g388ab609b3d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88a55dfcdf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388a55dfcdf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88a55dfcdf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g388a55dfcdf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88a55dfcdf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g388a55dfcdf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88a55dfcdf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g388a55dfcdf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88a55dfcdf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2" name="Google Shape;222;g388a55dfcdf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88a55dfcdf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g388a55dfcdf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88a55dfcdf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g388a55dfcdf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88a55dfcdf_2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g388a55dfcdf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88a55dfcdf_2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388a55dfcdf_2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88a55dfcdf_2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g388a55dfcdf_2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88a55dfcdf_2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388a55dfcdf_2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88a55dfcdf_2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9" name="Google Shape;269;g388a55dfcdf_2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88a55dfcdf_2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g388a55dfcdf_2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88a55dfcdf_2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g388a55dfcdf_2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88a55dfcdf_2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g388a55dfcdf_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88a55dfcdf_2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0" name="Google Shape;300;g388a55dfcdf_2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88a55dfcdf_2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g388a55dfcdf_2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88a55dfcdf_2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0" name="Google Shape;320;g388a55dfcdf_2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88a55dfcdf_2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g388a55dfcdf_2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88a55dfcdf_2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0" name="Google Shape;340;g388a55dfcdf_2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88a55dfcdf_2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g388a55dfcdf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88a55dfcdf_2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1" name="Google Shape;351;g388a55dfcdf_2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388a55dfcdf_2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8" name="Google Shape;358;g388a55dfcdf_2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88a55dfcdf_2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g388a55dfcdf_2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388a55dfcdf_2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2" name="Google Shape;372;g388a55dfcdf_2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88a55dfcdf_2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g388a55dfcdf_2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88a55dfcdf_2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g388a55dfcdf_2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88a55dfcdf_2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0" name="Google Shape;390;g388a55dfcdf_2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388a55dfcdf_2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g388a55dfcdf_2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388a55dfcdf_2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g388a55dfcdf_2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388a55dfcdf_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8" name="Google Shape;408;g388a55dfcdf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88a55dfcdf_2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5" name="Google Shape;415;g388a55dfcdf_2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88a55dfcdf_2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3" name="Google Shape;423;g388a55dfcdf_2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388a55dfcdf_2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2" name="Google Shape;432;g388a55dfcdf_2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388a55dfcdf_2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7" name="Google Shape;437;g388a55dfcdf_2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88a55dfcdf_2_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3" name="Google Shape;443;g388a55dfcdf_2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388a55dfcdf_2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0" name="Google Shape;450;g388a55dfcdf_2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88a55dfcdf_2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5" name="Google Shape;455;g388a55dfcdf_2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88a55dfcdf_2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1" name="Google Shape;461;g388a55dfcdf_2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88a55dfcdf_2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8" name="Google Shape;468;g388a55dfcdf_2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88a55dfcdf_2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g388a55dfcdf_2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88a55dfcdf_2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2" name="Google Shape;482;g388a55dfcdf_2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g388a55dfcdf_2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9" name="Google Shape;489;g388a55dfcdf_2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88ab609b3d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g388ab609b3d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88ab609b3d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1" name="Google Shape;501;g388ab609b3d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88ab609b3d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7" name="Google Shape;507;g388ab609b3d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88ab609b3d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2" name="Google Shape;512;g388ab609b3d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88ab609b3d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8" name="Google Shape;518;g388ab609b3d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388ab609b3d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5" name="Google Shape;525;g388ab609b3d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388ab609b3d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3" name="Google Shape;533;g388ab609b3d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388ab609b3d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2" name="Google Shape;542;g388ab609b3d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388ab609b3d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2" name="Google Shape;552;g388ab609b3d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388ab609b3d_1_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7" name="Google Shape;557;g388ab609b3d_1_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88ab609b3d_1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3" name="Google Shape;563;g388ab609b3d_1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88ab609b3d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8" name="Google Shape;568;g388ab609b3d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88ab609b3d_1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5" name="Google Shape;575;g388ab609b3d_1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88ab609b3d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2" name="Google Shape;582;g388ab609b3d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388ab609b3d_1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9" name="Google Shape;589;g388ab609b3d_1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88ab609b3d_1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7" name="Google Shape;597;g388ab609b3d_1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88ab609b3d_1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6" name="Google Shape;606;g388ab609b3d_1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88ab609b3d_1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6" name="Google Shape;616;g388ab609b3d_1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388ab609b3d_1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1" name="Google Shape;621;g388ab609b3d_1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88ab609b3d_1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7" name="Google Shape;627;g388ab609b3d_1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388ab609b3d_1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7" name="Google Shape;637;g388ab609b3d_1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388ab609b3d_1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9" name="Google Shape;649;g388ab609b3d_1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88ab609b3d_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1" name="Google Shape;661;g388ab609b3d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88ab609b3d_1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3" name="Google Shape;673;g388ab609b3d_1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388ab609b3d_1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5" name="Google Shape;685;g388ab609b3d_1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88ab609b3d_1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7" name="Google Shape;697;g388ab609b3d_1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388ab609b3d_1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9" name="Google Shape;709;g388ab609b3d_1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g388ab609b3d_1_3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4" name="Google Shape;714;g388ab609b3d_1_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88ab609b3d_1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0" name="Google Shape;720;g388ab609b3d_1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388ab609b3d_1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6" name="Google Shape;726;g388ab609b3d_1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388ab609b3d_1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4" name="Google Shape;734;g388ab609b3d_1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88ab609b3d_1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2" name="Google Shape;742;g388ab609b3d_1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388ab609b3d_1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0" name="Google Shape;750;g388ab609b3d_1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88ab609b3d_1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5" name="Google Shape;755;g388ab609b3d_1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388ab609b3d_1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1" name="Google Shape;761;g388ab609b3d_1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388ab609b3d_1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7" name="Google Shape;767;g388ab609b3d_1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88ab609b3d_1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5" name="Google Shape;775;g388ab609b3d_1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88ab609b3d_1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3" name="Google Shape;783;g388ab609b3d_1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88ab609b3d_1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1" name="Google Shape;791;g388ab609b3d_1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388ab609b3d_1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9" name="Google Shape;799;g388ab609b3d_1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" name="Google Shape;17;p3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7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7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7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6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.jp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4.jp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.jp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4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2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2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1.jp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.jp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1.jp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1.jp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.jp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1.jp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1.jp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Relationship Id="rId3" Type="http://schemas.openxmlformats.org/officeDocument/2006/relationships/image" Target="../media/image2.png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2.png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2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2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2.png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2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2.pn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Relationship Id="rId3" Type="http://schemas.openxmlformats.org/officeDocument/2006/relationships/image" Target="../media/image3.jpg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Relationship Id="rId3" Type="http://schemas.openxmlformats.org/officeDocument/2006/relationships/image" Target="../media/image3.jpg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Relationship Id="rId3" Type="http://schemas.openxmlformats.org/officeDocument/2006/relationships/image" Target="../media/image3.jpg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Relationship Id="rId3" Type="http://schemas.openxmlformats.org/officeDocument/2006/relationships/image" Target="../media/image3.jpg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Relationship Id="rId3" Type="http://schemas.openxmlformats.org/officeDocument/2006/relationships/image" Target="../media/image4.jpg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Relationship Id="rId3" Type="http://schemas.openxmlformats.org/officeDocument/2006/relationships/image" Target="../media/image4.jpg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Relationship Id="rId3" Type="http://schemas.openxmlformats.org/officeDocument/2006/relationships/image" Target="../media/image4.jpg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Relationship Id="rId3" Type="http://schemas.openxmlformats.org/officeDocument/2006/relationships/image" Target="../media/image4.jpg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Relationship Id="rId3" Type="http://schemas.openxmlformats.org/officeDocument/2006/relationships/image" Target="../media/image4.jpg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Relationship Id="rId3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fingers?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60" name="Google Shape;60;p14"/>
          <p:cNvPicPr preferRelativeResize="0"/>
          <p:nvPr/>
        </p:nvPicPr>
        <p:blipFill rotWithShape="1">
          <a:blip r:embed="rId3">
            <a:alphaModFix/>
          </a:blip>
          <a:srcRect b="0" l="0" r="80705" t="0"/>
          <a:stretch/>
        </p:blipFill>
        <p:spPr>
          <a:xfrm>
            <a:off x="0" y="986725"/>
            <a:ext cx="1764352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852475" y="419100"/>
            <a:ext cx="16032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66" name="Google Shape;66;p15"/>
          <p:cNvPicPr preferRelativeResize="0"/>
          <p:nvPr/>
        </p:nvPicPr>
        <p:blipFill rotWithShape="1">
          <a:blip r:embed="rId3">
            <a:alphaModFix/>
          </a:blip>
          <a:srcRect b="0" l="0" r="69620" t="0"/>
          <a:stretch/>
        </p:blipFill>
        <p:spPr>
          <a:xfrm>
            <a:off x="0" y="986725"/>
            <a:ext cx="2777999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852475" y="419100"/>
            <a:ext cx="70473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   1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    one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72" name="Google Shape;72;p16"/>
          <p:cNvPicPr preferRelativeResize="0"/>
          <p:nvPr/>
        </p:nvPicPr>
        <p:blipFill rotWithShape="1">
          <a:blip r:embed="rId3">
            <a:alphaModFix/>
          </a:blip>
          <a:srcRect b="0" l="0" r="55070" t="0"/>
          <a:stretch/>
        </p:blipFill>
        <p:spPr>
          <a:xfrm>
            <a:off x="0" y="986725"/>
            <a:ext cx="4108426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852475" y="419100"/>
            <a:ext cx="70473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   1			2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    one		two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78" name="Google Shape;78;p17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/>
          <p:nvPr/>
        </p:nvSpPr>
        <p:spPr>
          <a:xfrm>
            <a:off x="852475" y="419100"/>
            <a:ext cx="70473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   1			2			3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    one		two		three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84" name="Google Shape;84;p18"/>
          <p:cNvPicPr preferRelativeResize="0"/>
          <p:nvPr/>
        </p:nvPicPr>
        <p:blipFill rotWithShape="1">
          <a:blip r:embed="rId3">
            <a:alphaModFix/>
          </a:blip>
          <a:srcRect b="0" l="0" r="22851" t="0"/>
          <a:stretch/>
        </p:blipFill>
        <p:spPr>
          <a:xfrm>
            <a:off x="0" y="986725"/>
            <a:ext cx="7054351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8"/>
          <p:cNvSpPr txBox="1"/>
          <p:nvPr/>
        </p:nvSpPr>
        <p:spPr>
          <a:xfrm>
            <a:off x="852475" y="419100"/>
            <a:ext cx="70473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   1			2			3			4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    one		two		three		four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86730"/>
            <a:ext cx="9144003" cy="317004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/>
          <p:nvPr/>
        </p:nvSpPr>
        <p:spPr>
          <a:xfrm>
            <a:off x="852475" y="419100"/>
            <a:ext cx="79323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   1			2			3			4			5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    one		two		three		four		five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/>
        </p:nvSpPr>
        <p:spPr>
          <a:xfrm>
            <a:off x="852475" y="419100"/>
            <a:ext cx="79323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   										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   						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2"/>
          <p:cNvSpPr txBox="1"/>
          <p:nvPr/>
        </p:nvSpPr>
        <p:spPr>
          <a:xfrm>
            <a:off x="852475" y="419100"/>
            <a:ext cx="79323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   1										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    one						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2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/>
          <p:nvPr/>
        </p:nvSpPr>
        <p:spPr>
          <a:xfrm>
            <a:off x="852475" y="419100"/>
            <a:ext cx="79323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   1			2							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    one		two				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4"/>
          <p:cNvSpPr txBox="1"/>
          <p:nvPr/>
        </p:nvSpPr>
        <p:spPr>
          <a:xfrm>
            <a:off x="852475" y="419100"/>
            <a:ext cx="79323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   1			2			3				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    one		two		three		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/>
        </p:nvSpPr>
        <p:spPr>
          <a:xfrm>
            <a:off x="852475" y="419100"/>
            <a:ext cx="79323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   1			2			3			4	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    one		two		three		four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Google Shape;136;p2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6"/>
          <p:cNvSpPr txBox="1"/>
          <p:nvPr/>
        </p:nvSpPr>
        <p:spPr>
          <a:xfrm>
            <a:off x="852475" y="419100"/>
            <a:ext cx="79323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		   1			2			3			4			5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     one		two		three		four		five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fingers?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51" name="Google Shape;151;p28"/>
          <p:cNvPicPr preferRelativeResize="0"/>
          <p:nvPr/>
        </p:nvPicPr>
        <p:blipFill rotWithShape="1">
          <a:blip r:embed="rId3">
            <a:alphaModFix/>
          </a:blip>
          <a:srcRect b="0" l="0" r="80705" t="0"/>
          <a:stretch/>
        </p:blipFill>
        <p:spPr>
          <a:xfrm>
            <a:off x="0" y="986725"/>
            <a:ext cx="1764352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8"/>
          <p:cNvSpPr txBox="1"/>
          <p:nvPr/>
        </p:nvSpPr>
        <p:spPr>
          <a:xfrm>
            <a:off x="847250" y="46610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5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57" name="Google Shape;157;p29"/>
          <p:cNvPicPr preferRelativeResize="0"/>
          <p:nvPr/>
        </p:nvPicPr>
        <p:blipFill rotWithShape="1">
          <a:blip r:embed="rId3">
            <a:alphaModFix/>
          </a:blip>
          <a:srcRect b="0" l="18819" r="69620" t="0"/>
          <a:stretch/>
        </p:blipFill>
        <p:spPr>
          <a:xfrm>
            <a:off x="1720850" y="986725"/>
            <a:ext cx="1057152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9"/>
          <p:cNvSpPr txBox="1"/>
          <p:nvPr/>
        </p:nvSpPr>
        <p:spPr>
          <a:xfrm>
            <a:off x="2082600" y="46610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5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63" name="Google Shape;163;p30"/>
          <p:cNvPicPr preferRelativeResize="0"/>
          <p:nvPr/>
        </p:nvPicPr>
        <p:blipFill rotWithShape="1">
          <a:blip r:embed="rId3">
            <a:alphaModFix/>
          </a:blip>
          <a:srcRect b="0" l="31604" r="55070" t="0"/>
          <a:stretch/>
        </p:blipFill>
        <p:spPr>
          <a:xfrm>
            <a:off x="2889851" y="986725"/>
            <a:ext cx="1218575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0"/>
          <p:cNvSpPr txBox="1"/>
          <p:nvPr/>
        </p:nvSpPr>
        <p:spPr>
          <a:xfrm>
            <a:off x="3096300" y="47665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5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69" name="Google Shape;169;p31"/>
          <p:cNvPicPr preferRelativeResize="0"/>
          <p:nvPr/>
        </p:nvPicPr>
        <p:blipFill rotWithShape="1">
          <a:blip r:embed="rId3">
            <a:alphaModFix/>
          </a:blip>
          <a:srcRect b="0" l="45211" r="37632" t="0"/>
          <a:stretch/>
        </p:blipFill>
        <p:spPr>
          <a:xfrm>
            <a:off x="4133975" y="986725"/>
            <a:ext cx="1568824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31"/>
          <p:cNvSpPr txBox="1"/>
          <p:nvPr/>
        </p:nvSpPr>
        <p:spPr>
          <a:xfrm>
            <a:off x="4500625" y="50835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5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75" name="Google Shape;175;p32"/>
          <p:cNvPicPr preferRelativeResize="0"/>
          <p:nvPr/>
        </p:nvPicPr>
        <p:blipFill rotWithShape="1">
          <a:blip r:embed="rId3">
            <a:alphaModFix/>
          </a:blip>
          <a:srcRect b="0" l="62743" r="22851" t="0"/>
          <a:stretch/>
        </p:blipFill>
        <p:spPr>
          <a:xfrm>
            <a:off x="5737126" y="986725"/>
            <a:ext cx="1317228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32"/>
          <p:cNvSpPr txBox="1"/>
          <p:nvPr/>
        </p:nvSpPr>
        <p:spPr>
          <a:xfrm>
            <a:off x="6010550" y="434425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5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181" name="Google Shape;181;p33"/>
          <p:cNvPicPr preferRelativeResize="0"/>
          <p:nvPr/>
        </p:nvPicPr>
        <p:blipFill rotWithShape="1">
          <a:blip r:embed="rId3">
            <a:alphaModFix/>
          </a:blip>
          <a:srcRect b="0" l="77626" r="0" t="0"/>
          <a:stretch/>
        </p:blipFill>
        <p:spPr>
          <a:xfrm>
            <a:off x="7098152" y="986725"/>
            <a:ext cx="2045850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3"/>
          <p:cNvSpPr txBox="1"/>
          <p:nvPr/>
        </p:nvSpPr>
        <p:spPr>
          <a:xfrm>
            <a:off x="7583825" y="52945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5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5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sp>
        <p:nvSpPr>
          <p:cNvPr id="193" name="Google Shape;193;p35"/>
          <p:cNvSpPr txBox="1"/>
          <p:nvPr/>
        </p:nvSpPr>
        <p:spPr>
          <a:xfrm>
            <a:off x="509350" y="853275"/>
            <a:ext cx="5252100" cy="15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writing these digits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6"/>
          <p:cNvSpPr txBox="1"/>
          <p:nvPr/>
        </p:nvSpPr>
        <p:spPr>
          <a:xfrm>
            <a:off x="4095325" y="19890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endParaRPr sz="5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37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37"/>
          <p:cNvSpPr txBox="1"/>
          <p:nvPr/>
        </p:nvSpPr>
        <p:spPr>
          <a:xfrm>
            <a:off x="4095325" y="19890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5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8"/>
          <p:cNvSpPr txBox="1"/>
          <p:nvPr/>
        </p:nvSpPr>
        <p:spPr>
          <a:xfrm>
            <a:off x="4095325" y="19890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5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9"/>
          <p:cNvSpPr txBox="1"/>
          <p:nvPr/>
        </p:nvSpPr>
        <p:spPr>
          <a:xfrm>
            <a:off x="4095325" y="19890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5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4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40"/>
          <p:cNvSpPr txBox="1"/>
          <p:nvPr/>
        </p:nvSpPr>
        <p:spPr>
          <a:xfrm>
            <a:off x="4095325" y="19890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5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4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1"/>
          <p:cNvSpPr txBox="1"/>
          <p:nvPr/>
        </p:nvSpPr>
        <p:spPr>
          <a:xfrm>
            <a:off x="4095325" y="19890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5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fingers?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248" name="Google Shape;248;p43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253" name="Google Shape;253;p44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44"/>
          <p:cNvSpPr txBox="1"/>
          <p:nvPr/>
        </p:nvSpPr>
        <p:spPr>
          <a:xfrm>
            <a:off x="768250" y="550100"/>
            <a:ext cx="352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 </a:t>
            </a:r>
            <a:endParaRPr sz="5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259" name="Google Shape;259;p45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5"/>
          <p:cNvSpPr txBox="1"/>
          <p:nvPr/>
        </p:nvSpPr>
        <p:spPr>
          <a:xfrm>
            <a:off x="768250" y="550100"/>
            <a:ext cx="352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0     1  </a:t>
            </a:r>
            <a:endParaRPr sz="50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265" name="Google Shape;265;p46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6"/>
          <p:cNvSpPr txBox="1"/>
          <p:nvPr/>
        </p:nvSpPr>
        <p:spPr>
          <a:xfrm>
            <a:off x="768250" y="550100"/>
            <a:ext cx="352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0     1      2</a:t>
            </a:r>
            <a:endParaRPr sz="5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271" name="Google Shape;271;p47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7"/>
          <p:cNvSpPr txBox="1"/>
          <p:nvPr/>
        </p:nvSpPr>
        <p:spPr>
          <a:xfrm>
            <a:off x="768250" y="550100"/>
            <a:ext cx="352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0     1      2</a:t>
            </a:r>
            <a:endParaRPr sz="5000"/>
          </a:p>
        </p:txBody>
      </p:sp>
      <p:sp>
        <p:nvSpPr>
          <p:cNvPr id="273" name="Google Shape;273;p47"/>
          <p:cNvSpPr txBox="1"/>
          <p:nvPr/>
        </p:nvSpPr>
        <p:spPr>
          <a:xfrm>
            <a:off x="4500625" y="50835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5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284" name="Google Shape;284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5" name="Google Shape;285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293" name="Google Shape;293;p5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5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5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5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50"/>
          <p:cNvSpPr txBox="1"/>
          <p:nvPr/>
        </p:nvSpPr>
        <p:spPr>
          <a:xfrm>
            <a:off x="359848" y="1827125"/>
            <a:ext cx="6618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0     </a:t>
            </a:r>
            <a:endParaRPr sz="5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5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303" name="Google Shape;303;p5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5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5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5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51"/>
          <p:cNvSpPr txBox="1"/>
          <p:nvPr/>
        </p:nvSpPr>
        <p:spPr>
          <a:xfrm>
            <a:off x="359848" y="1827125"/>
            <a:ext cx="6618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0     1        </a:t>
            </a:r>
            <a:endParaRPr sz="5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313" name="Google Shape;313;p5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5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5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5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52"/>
          <p:cNvSpPr txBox="1"/>
          <p:nvPr/>
        </p:nvSpPr>
        <p:spPr>
          <a:xfrm>
            <a:off x="359848" y="1827125"/>
            <a:ext cx="6618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0     1        2     </a:t>
            </a:r>
            <a:endParaRPr sz="5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5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323" name="Google Shape;323;p5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5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5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5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53"/>
          <p:cNvSpPr txBox="1"/>
          <p:nvPr/>
        </p:nvSpPr>
        <p:spPr>
          <a:xfrm>
            <a:off x="359848" y="1827125"/>
            <a:ext cx="6618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0     1        2      3     </a:t>
            </a:r>
            <a:endParaRPr sz="5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5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333" name="Google Shape;333;p5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5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5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5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54"/>
          <p:cNvSpPr txBox="1"/>
          <p:nvPr/>
        </p:nvSpPr>
        <p:spPr>
          <a:xfrm>
            <a:off x="359848" y="1827125"/>
            <a:ext cx="6618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0     1        2      3       4</a:t>
            </a:r>
            <a:endParaRPr sz="50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  <p:pic>
        <p:nvPicPr>
          <p:cNvPr descr="Ants Free Stock Photo - Public Domain Pictures" id="348" name="Google Shape;348;p56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353" name="Google Shape;353;p5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5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  <p:sp>
        <p:nvSpPr>
          <p:cNvPr id="355" name="Google Shape;355;p57"/>
          <p:cNvSpPr txBox="1"/>
          <p:nvPr/>
        </p:nvSpPr>
        <p:spPr>
          <a:xfrm>
            <a:off x="2090650" y="3044900"/>
            <a:ext cx="5681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360" name="Google Shape;360;p5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  <p:sp>
        <p:nvSpPr>
          <p:cNvPr id="362" name="Google Shape;362;p58"/>
          <p:cNvSpPr txBox="1"/>
          <p:nvPr/>
        </p:nvSpPr>
        <p:spPr>
          <a:xfrm>
            <a:off x="2090650" y="3044900"/>
            <a:ext cx="5681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1          2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367" name="Google Shape;367;p5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5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  <p:sp>
        <p:nvSpPr>
          <p:cNvPr id="369" name="Google Shape;369;p59"/>
          <p:cNvSpPr txBox="1"/>
          <p:nvPr/>
        </p:nvSpPr>
        <p:spPr>
          <a:xfrm>
            <a:off x="2090650" y="3044900"/>
            <a:ext cx="5681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1          2            3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flowers?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flowers?</a:t>
            </a:r>
            <a:endParaRPr/>
          </a:p>
        </p:txBody>
      </p:sp>
      <p:pic>
        <p:nvPicPr>
          <p:cNvPr descr="Mimosa pudica flowers | #353 - Uploaded on the 1st Anniversa… | Flickr" id="380" name="Google Shape;380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675" y="1127825"/>
            <a:ext cx="3850476" cy="2887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flowers?</a:t>
            </a:r>
            <a:endParaRPr/>
          </a:p>
        </p:txBody>
      </p:sp>
      <p:pic>
        <p:nvPicPr>
          <p:cNvPr descr="Mimosa pudica flowers | #353 - Uploaded on the 1st Anniversa… | Flickr" id="386" name="Google Shape;38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675" y="1127825"/>
            <a:ext cx="3850476" cy="2887851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62"/>
          <p:cNvSpPr txBox="1"/>
          <p:nvPr/>
        </p:nvSpPr>
        <p:spPr>
          <a:xfrm>
            <a:off x="3610900" y="2037875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6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flowers?</a:t>
            </a:r>
            <a:endParaRPr/>
          </a:p>
        </p:txBody>
      </p:sp>
      <p:pic>
        <p:nvPicPr>
          <p:cNvPr descr="Mimosa pudica flowers | #353 - Uploaded on the 1st Anniversa… | Flickr" id="393" name="Google Shape;393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2675" y="1127825"/>
            <a:ext cx="3850476" cy="2887851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63"/>
          <p:cNvSpPr txBox="1"/>
          <p:nvPr/>
        </p:nvSpPr>
        <p:spPr>
          <a:xfrm>
            <a:off x="3610900" y="2037875"/>
            <a:ext cx="300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			 2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balls?</a:t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balls?</a:t>
            </a:r>
            <a:endParaRPr/>
          </a:p>
        </p:txBody>
      </p:sp>
      <p:pic>
        <p:nvPicPr>
          <p:cNvPr descr="File:Jonglierball 010.JPG - Wikipedia" id="405" name="Google Shape;405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4250" y="1098903"/>
            <a:ext cx="4419599" cy="29456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balls?</a:t>
            </a:r>
            <a:endParaRPr/>
          </a:p>
        </p:txBody>
      </p:sp>
      <p:pic>
        <p:nvPicPr>
          <p:cNvPr descr="File:Jonglierball 010.JPG - Wikipedia" id="411" name="Google Shape;411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4250" y="1098903"/>
            <a:ext cx="4419599" cy="2945684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66"/>
          <p:cNvSpPr txBox="1"/>
          <p:nvPr/>
        </p:nvSpPr>
        <p:spPr>
          <a:xfrm>
            <a:off x="4107175" y="1414900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balls?</a:t>
            </a:r>
            <a:endParaRPr/>
          </a:p>
        </p:txBody>
      </p:sp>
      <p:pic>
        <p:nvPicPr>
          <p:cNvPr descr="File:Jonglierball 010.JPG - Wikipedia" id="418" name="Google Shape;41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4250" y="1098903"/>
            <a:ext cx="4419599" cy="2945684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67"/>
          <p:cNvSpPr txBox="1"/>
          <p:nvPr/>
        </p:nvSpPr>
        <p:spPr>
          <a:xfrm>
            <a:off x="4107175" y="1414900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20" name="Google Shape;420;p67"/>
          <p:cNvSpPr txBox="1"/>
          <p:nvPr/>
        </p:nvSpPr>
        <p:spPr>
          <a:xfrm>
            <a:off x="5326025" y="1957975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6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balls?</a:t>
            </a:r>
            <a:endParaRPr/>
          </a:p>
        </p:txBody>
      </p:sp>
      <p:pic>
        <p:nvPicPr>
          <p:cNvPr descr="File:Jonglierball 010.JPG - Wikipedia" id="426" name="Google Shape;426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4250" y="1098903"/>
            <a:ext cx="4419599" cy="2945684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68"/>
          <p:cNvSpPr txBox="1"/>
          <p:nvPr/>
        </p:nvSpPr>
        <p:spPr>
          <a:xfrm>
            <a:off x="4107175" y="1414900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28" name="Google Shape;428;p68"/>
          <p:cNvSpPr txBox="1"/>
          <p:nvPr/>
        </p:nvSpPr>
        <p:spPr>
          <a:xfrm>
            <a:off x="5326025" y="1957975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29" name="Google Shape;429;p68"/>
          <p:cNvSpPr txBox="1"/>
          <p:nvPr/>
        </p:nvSpPr>
        <p:spPr>
          <a:xfrm>
            <a:off x="4179675" y="2701675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6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lollipops</a:t>
            </a: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7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lollipops?</a:t>
            </a:r>
            <a:endParaRPr/>
          </a:p>
        </p:txBody>
      </p:sp>
      <p:pic>
        <p:nvPicPr>
          <p:cNvPr descr="Free round lollies photos | Hippopx" id="440" name="Google Shape;440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050" y="152400"/>
            <a:ext cx="2454413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7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lollipops?</a:t>
            </a:r>
            <a:endParaRPr/>
          </a:p>
        </p:txBody>
      </p:sp>
      <p:pic>
        <p:nvPicPr>
          <p:cNvPr descr="Free round lollies photos | Hippopx" id="446" name="Google Shape;446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0050" y="152400"/>
            <a:ext cx="2454413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71"/>
          <p:cNvSpPr txBox="1"/>
          <p:nvPr/>
        </p:nvSpPr>
        <p:spPr>
          <a:xfrm>
            <a:off x="5636825" y="2490500"/>
            <a:ext cx="624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7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458" name="Google Shape;458;p73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7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464" name="Google Shape;464;p74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74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7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471" name="Google Shape;471;p75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75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7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478" name="Google Shape;478;p76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76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1     2   3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7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485" name="Google Shape;485;p77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77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1     2   3    4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7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492" name="Google Shape;492;p78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78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1     2   3    4   5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9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80"/>
          <p:cNvSpPr txBox="1"/>
          <p:nvPr/>
        </p:nvSpPr>
        <p:spPr>
          <a:xfrm>
            <a:off x="509350" y="23380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sp>
        <p:nvSpPr>
          <p:cNvPr id="504" name="Google Shape;504;p80"/>
          <p:cNvSpPr txBox="1"/>
          <p:nvPr/>
        </p:nvSpPr>
        <p:spPr>
          <a:xfrm>
            <a:off x="509350" y="853275"/>
            <a:ext cx="5252100" cy="15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writing these words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1"/>
          <p:cNvSpPr txBox="1"/>
          <p:nvPr/>
        </p:nvSpPr>
        <p:spPr>
          <a:xfrm>
            <a:off x="4095325" y="198900"/>
            <a:ext cx="3169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zero</a:t>
            </a:r>
            <a:endParaRPr sz="5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8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82"/>
          <p:cNvSpPr txBox="1"/>
          <p:nvPr/>
        </p:nvSpPr>
        <p:spPr>
          <a:xfrm>
            <a:off x="4095325" y="198900"/>
            <a:ext cx="3478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 one</a:t>
            </a:r>
            <a:endParaRPr sz="50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8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8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83"/>
          <p:cNvSpPr txBox="1"/>
          <p:nvPr/>
        </p:nvSpPr>
        <p:spPr>
          <a:xfrm>
            <a:off x="4095325" y="198900"/>
            <a:ext cx="2551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  two</a:t>
            </a:r>
            <a:endParaRPr sz="500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Google Shape;527;p8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8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8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84"/>
          <p:cNvSpPr txBox="1"/>
          <p:nvPr/>
        </p:nvSpPr>
        <p:spPr>
          <a:xfrm>
            <a:off x="4095325" y="198900"/>
            <a:ext cx="2969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  three</a:t>
            </a:r>
            <a:endParaRPr sz="500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8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6" name="Google Shape;536;p8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7" name="Google Shape;537;p8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85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85"/>
          <p:cNvSpPr txBox="1"/>
          <p:nvPr/>
        </p:nvSpPr>
        <p:spPr>
          <a:xfrm>
            <a:off x="4095325" y="198900"/>
            <a:ext cx="3286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  four</a:t>
            </a:r>
            <a:endParaRPr sz="500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4" name="Google Shape;544;p8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102975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5" name="Google Shape;545;p8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2599700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8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075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8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5506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86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026187" y="1404350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86"/>
          <p:cNvSpPr txBox="1"/>
          <p:nvPr/>
        </p:nvSpPr>
        <p:spPr>
          <a:xfrm>
            <a:off x="4095325" y="198900"/>
            <a:ext cx="29862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  five</a:t>
            </a:r>
            <a:endParaRPr sz="500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8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fingers?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8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fingers?</a:t>
            </a:r>
            <a:endParaRPr/>
          </a:p>
        </p:txBody>
      </p:sp>
      <p:sp>
        <p:nvSpPr>
          <p:cNvPr id="560" name="Google Shape;560;p88"/>
          <p:cNvSpPr txBox="1"/>
          <p:nvPr/>
        </p:nvSpPr>
        <p:spPr>
          <a:xfrm>
            <a:off x="509350" y="853275"/>
            <a:ext cx="5252100" cy="15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writing these words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565" name="Google Shape;565;p89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570" name="Google Shape;570;p90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90"/>
          <p:cNvSpPr txBox="1"/>
          <p:nvPr/>
        </p:nvSpPr>
        <p:spPr>
          <a:xfrm>
            <a:off x="768250" y="550100"/>
            <a:ext cx="352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 </a:t>
            </a:r>
            <a:endParaRPr sz="5000"/>
          </a:p>
        </p:txBody>
      </p:sp>
      <p:sp>
        <p:nvSpPr>
          <p:cNvPr id="572" name="Google Shape;572;p90"/>
          <p:cNvSpPr txBox="1"/>
          <p:nvPr/>
        </p:nvSpPr>
        <p:spPr>
          <a:xfrm>
            <a:off x="442550" y="0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</a:t>
            </a:r>
            <a:endParaRPr sz="8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577" name="Google Shape;577;p91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91"/>
          <p:cNvSpPr txBox="1"/>
          <p:nvPr/>
        </p:nvSpPr>
        <p:spPr>
          <a:xfrm>
            <a:off x="768250" y="550100"/>
            <a:ext cx="352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0     1  </a:t>
            </a:r>
            <a:endParaRPr sz="5000"/>
          </a:p>
        </p:txBody>
      </p:sp>
      <p:sp>
        <p:nvSpPr>
          <p:cNvPr id="579" name="Google Shape;579;p91"/>
          <p:cNvSpPr txBox="1"/>
          <p:nvPr/>
        </p:nvSpPr>
        <p:spPr>
          <a:xfrm>
            <a:off x="1695025" y="0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80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584" name="Google Shape;584;p92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92"/>
          <p:cNvSpPr txBox="1"/>
          <p:nvPr/>
        </p:nvSpPr>
        <p:spPr>
          <a:xfrm>
            <a:off x="768250" y="550100"/>
            <a:ext cx="352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0     1      2</a:t>
            </a:r>
            <a:endParaRPr sz="5000"/>
          </a:p>
        </p:txBody>
      </p:sp>
      <p:sp>
        <p:nvSpPr>
          <p:cNvPr id="586" name="Google Shape;586;p92"/>
          <p:cNvSpPr txBox="1"/>
          <p:nvPr/>
        </p:nvSpPr>
        <p:spPr>
          <a:xfrm>
            <a:off x="3005950" y="0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80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591" name="Google Shape;591;p93"/>
          <p:cNvPicPr preferRelativeResize="0"/>
          <p:nvPr/>
        </p:nvPicPr>
        <p:blipFill rotWithShape="1">
          <a:blip r:embed="rId3">
            <a:alphaModFix/>
          </a:blip>
          <a:srcRect b="0" l="0" r="37633" t="0"/>
          <a:stretch/>
        </p:blipFill>
        <p:spPr>
          <a:xfrm>
            <a:off x="0" y="986725"/>
            <a:ext cx="5702799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93"/>
          <p:cNvSpPr txBox="1"/>
          <p:nvPr/>
        </p:nvSpPr>
        <p:spPr>
          <a:xfrm>
            <a:off x="768250" y="550100"/>
            <a:ext cx="352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0     1      2</a:t>
            </a:r>
            <a:endParaRPr sz="5000"/>
          </a:p>
        </p:txBody>
      </p:sp>
      <p:sp>
        <p:nvSpPr>
          <p:cNvPr id="593" name="Google Shape;593;p93"/>
          <p:cNvSpPr txBox="1"/>
          <p:nvPr/>
        </p:nvSpPr>
        <p:spPr>
          <a:xfrm>
            <a:off x="4500625" y="50835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5000"/>
          </a:p>
        </p:txBody>
      </p:sp>
      <p:sp>
        <p:nvSpPr>
          <p:cNvPr id="594" name="Google Shape;594;p93"/>
          <p:cNvSpPr txBox="1"/>
          <p:nvPr/>
        </p:nvSpPr>
        <p:spPr>
          <a:xfrm>
            <a:off x="4083075" y="0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80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599" name="Google Shape;599;p94"/>
          <p:cNvPicPr preferRelativeResize="0"/>
          <p:nvPr/>
        </p:nvPicPr>
        <p:blipFill rotWithShape="1">
          <a:blip r:embed="rId3">
            <a:alphaModFix/>
          </a:blip>
          <a:srcRect b="0" l="0" r="23652" t="0"/>
          <a:stretch/>
        </p:blipFill>
        <p:spPr>
          <a:xfrm>
            <a:off x="0" y="986725"/>
            <a:ext cx="6981274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94"/>
          <p:cNvSpPr txBox="1"/>
          <p:nvPr/>
        </p:nvSpPr>
        <p:spPr>
          <a:xfrm>
            <a:off x="768250" y="550100"/>
            <a:ext cx="352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0     1      2</a:t>
            </a:r>
            <a:endParaRPr sz="5000"/>
          </a:p>
        </p:txBody>
      </p:sp>
      <p:sp>
        <p:nvSpPr>
          <p:cNvPr id="601" name="Google Shape;601;p94"/>
          <p:cNvSpPr txBox="1"/>
          <p:nvPr/>
        </p:nvSpPr>
        <p:spPr>
          <a:xfrm>
            <a:off x="4500625" y="50835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5000"/>
          </a:p>
        </p:txBody>
      </p:sp>
      <p:sp>
        <p:nvSpPr>
          <p:cNvPr id="602" name="Google Shape;602;p94"/>
          <p:cNvSpPr txBox="1"/>
          <p:nvPr/>
        </p:nvSpPr>
        <p:spPr>
          <a:xfrm>
            <a:off x="5846550" y="0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 sz="800"/>
          </a:p>
        </p:txBody>
      </p:sp>
      <p:sp>
        <p:nvSpPr>
          <p:cNvPr id="603" name="Google Shape;603;p94"/>
          <p:cNvSpPr txBox="1"/>
          <p:nvPr/>
        </p:nvSpPr>
        <p:spPr>
          <a:xfrm>
            <a:off x="6080850" y="55010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500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Fingers counting from zero, one, two, three, four to five numbers, hand gesture isolated on white (Provided by Getty Images)" id="608" name="Google Shape;608;p95"/>
          <p:cNvPicPr preferRelativeResize="0"/>
          <p:nvPr/>
        </p:nvPicPr>
        <p:blipFill rotWithShape="1">
          <a:blip r:embed="rId3">
            <a:alphaModFix/>
          </a:blip>
          <a:srcRect b="0" l="0" r="1739" t="0"/>
          <a:stretch/>
        </p:blipFill>
        <p:spPr>
          <a:xfrm>
            <a:off x="0" y="986725"/>
            <a:ext cx="8985226" cy="3170051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95"/>
          <p:cNvSpPr txBox="1"/>
          <p:nvPr/>
        </p:nvSpPr>
        <p:spPr>
          <a:xfrm>
            <a:off x="768250" y="550100"/>
            <a:ext cx="3524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0     1      2</a:t>
            </a:r>
            <a:endParaRPr sz="5000"/>
          </a:p>
        </p:txBody>
      </p:sp>
      <p:sp>
        <p:nvSpPr>
          <p:cNvPr id="610" name="Google Shape;610;p95"/>
          <p:cNvSpPr txBox="1"/>
          <p:nvPr/>
        </p:nvSpPr>
        <p:spPr>
          <a:xfrm>
            <a:off x="4500625" y="50835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5000"/>
          </a:p>
        </p:txBody>
      </p:sp>
      <p:sp>
        <p:nvSpPr>
          <p:cNvPr id="611" name="Google Shape;611;p95"/>
          <p:cNvSpPr txBox="1"/>
          <p:nvPr/>
        </p:nvSpPr>
        <p:spPr>
          <a:xfrm>
            <a:off x="6080850" y="55010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5000"/>
          </a:p>
        </p:txBody>
      </p:sp>
      <p:sp>
        <p:nvSpPr>
          <p:cNvPr id="612" name="Google Shape;612;p95"/>
          <p:cNvSpPr txBox="1"/>
          <p:nvPr/>
        </p:nvSpPr>
        <p:spPr>
          <a:xfrm>
            <a:off x="7577575" y="550100"/>
            <a:ext cx="6954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5000"/>
          </a:p>
        </p:txBody>
      </p:sp>
      <p:sp>
        <p:nvSpPr>
          <p:cNvPr id="613" name="Google Shape;613;p95"/>
          <p:cNvSpPr txBox="1"/>
          <p:nvPr/>
        </p:nvSpPr>
        <p:spPr>
          <a:xfrm>
            <a:off x="7276475" y="0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 sz="8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9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9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sp>
        <p:nvSpPr>
          <p:cNvPr id="624" name="Google Shape;624;p97"/>
          <p:cNvSpPr txBox="1"/>
          <p:nvPr/>
        </p:nvSpPr>
        <p:spPr>
          <a:xfrm>
            <a:off x="509350" y="853275"/>
            <a:ext cx="5252100" cy="15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writing these words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9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630" name="Google Shape;630;p9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9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9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9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98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460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9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640" name="Google Shape;640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99"/>
          <p:cNvSpPr txBox="1"/>
          <p:nvPr/>
        </p:nvSpPr>
        <p:spPr>
          <a:xfrm>
            <a:off x="359848" y="1827125"/>
            <a:ext cx="6618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0     </a:t>
            </a:r>
            <a:endParaRPr sz="5000"/>
          </a:p>
        </p:txBody>
      </p:sp>
      <p:sp>
        <p:nvSpPr>
          <p:cNvPr id="645" name="Google Shape;645;p99"/>
          <p:cNvSpPr txBox="1"/>
          <p:nvPr/>
        </p:nvSpPr>
        <p:spPr>
          <a:xfrm>
            <a:off x="258850" y="1185675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zero</a:t>
            </a:r>
            <a:endParaRPr sz="800"/>
          </a:p>
        </p:txBody>
      </p:sp>
      <p:pic>
        <p:nvPicPr>
          <p:cNvPr id="646" name="Google Shape;646;p99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460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10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652" name="Google Shape;652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3" name="Google Shape;653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4" name="Google Shape;654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100"/>
          <p:cNvSpPr txBox="1"/>
          <p:nvPr/>
        </p:nvSpPr>
        <p:spPr>
          <a:xfrm>
            <a:off x="359848" y="1827125"/>
            <a:ext cx="6618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0     1        </a:t>
            </a:r>
            <a:endParaRPr sz="5000"/>
          </a:p>
        </p:txBody>
      </p:sp>
      <p:sp>
        <p:nvSpPr>
          <p:cNvPr id="657" name="Google Shape;657;p100"/>
          <p:cNvSpPr txBox="1"/>
          <p:nvPr/>
        </p:nvSpPr>
        <p:spPr>
          <a:xfrm>
            <a:off x="1419475" y="1194025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800"/>
          </a:p>
        </p:txBody>
      </p:sp>
      <p:pic>
        <p:nvPicPr>
          <p:cNvPr id="658" name="Google Shape;658;p100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460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0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664" name="Google Shape;664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101"/>
          <p:cNvSpPr txBox="1"/>
          <p:nvPr/>
        </p:nvSpPr>
        <p:spPr>
          <a:xfrm>
            <a:off x="359848" y="1827125"/>
            <a:ext cx="6618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0     1        2     </a:t>
            </a:r>
            <a:endParaRPr sz="5000"/>
          </a:p>
        </p:txBody>
      </p:sp>
      <p:sp>
        <p:nvSpPr>
          <p:cNvPr id="669" name="Google Shape;669;p101"/>
          <p:cNvSpPr txBox="1"/>
          <p:nvPr/>
        </p:nvSpPr>
        <p:spPr>
          <a:xfrm>
            <a:off x="2930800" y="1194025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800"/>
          </a:p>
        </p:txBody>
      </p:sp>
      <p:pic>
        <p:nvPicPr>
          <p:cNvPr id="670" name="Google Shape;670;p101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460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10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676" name="Google Shape;676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7" name="Google Shape;677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102"/>
          <p:cNvSpPr txBox="1"/>
          <p:nvPr/>
        </p:nvSpPr>
        <p:spPr>
          <a:xfrm>
            <a:off x="359848" y="1827125"/>
            <a:ext cx="6618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0     1        2      3     </a:t>
            </a:r>
            <a:endParaRPr sz="5000"/>
          </a:p>
        </p:txBody>
      </p:sp>
      <p:sp>
        <p:nvSpPr>
          <p:cNvPr id="681" name="Google Shape;681;p102"/>
          <p:cNvSpPr txBox="1"/>
          <p:nvPr/>
        </p:nvSpPr>
        <p:spPr>
          <a:xfrm>
            <a:off x="4433775" y="1160625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800"/>
          </a:p>
        </p:txBody>
      </p:sp>
      <p:pic>
        <p:nvPicPr>
          <p:cNvPr id="682" name="Google Shape;682;p102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460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10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688" name="Google Shape;688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89" name="Google Shape;689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103"/>
          <p:cNvSpPr txBox="1"/>
          <p:nvPr/>
        </p:nvSpPr>
        <p:spPr>
          <a:xfrm>
            <a:off x="359848" y="1827125"/>
            <a:ext cx="6618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0     1        2      3       4</a:t>
            </a:r>
            <a:endParaRPr sz="5000"/>
          </a:p>
        </p:txBody>
      </p:sp>
      <p:sp>
        <p:nvSpPr>
          <p:cNvPr id="693" name="Google Shape;693;p103"/>
          <p:cNvSpPr txBox="1"/>
          <p:nvPr/>
        </p:nvSpPr>
        <p:spPr>
          <a:xfrm>
            <a:off x="5911700" y="1210725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 sz="800"/>
          </a:p>
        </p:txBody>
      </p:sp>
      <p:pic>
        <p:nvPicPr>
          <p:cNvPr id="694" name="Google Shape;694;p103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460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10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stars?</a:t>
            </a:r>
            <a:endParaRPr/>
          </a:p>
        </p:txBody>
      </p:sp>
      <p:pic>
        <p:nvPicPr>
          <p:cNvPr id="700" name="Google Shape;700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1537175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3033900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4509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59848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104"/>
          <p:cNvSpPr txBox="1"/>
          <p:nvPr/>
        </p:nvSpPr>
        <p:spPr>
          <a:xfrm>
            <a:off x="359851" y="1827125"/>
            <a:ext cx="8742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0     1        2      3       4			5</a:t>
            </a:r>
            <a:endParaRPr sz="5000"/>
          </a:p>
        </p:txBody>
      </p:sp>
      <p:sp>
        <p:nvSpPr>
          <p:cNvPr id="705" name="Google Shape;705;p104"/>
          <p:cNvSpPr txBox="1"/>
          <p:nvPr/>
        </p:nvSpPr>
        <p:spPr>
          <a:xfrm>
            <a:off x="7389625" y="1210725"/>
            <a:ext cx="3000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 sz="800"/>
          </a:p>
        </p:txBody>
      </p:sp>
      <p:pic>
        <p:nvPicPr>
          <p:cNvPr id="706" name="Google Shape;706;p104" title="Screenshot 2025-09-02 at 4.08.17 pm.png"/>
          <p:cNvPicPr preferRelativeResize="0"/>
          <p:nvPr/>
        </p:nvPicPr>
        <p:blipFill rotWithShape="1">
          <a:blip r:embed="rId3">
            <a:alphaModFix/>
          </a:blip>
          <a:srcRect b="62694" l="27740" r="54354" t="4227"/>
          <a:stretch/>
        </p:blipFill>
        <p:spPr>
          <a:xfrm>
            <a:off x="7460387" y="2898975"/>
            <a:ext cx="993626" cy="1052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10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" name="Shape 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" name="Google Shape;716;p10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  <p:sp>
        <p:nvSpPr>
          <p:cNvPr id="717" name="Google Shape;717;p106"/>
          <p:cNvSpPr txBox="1"/>
          <p:nvPr/>
        </p:nvSpPr>
        <p:spPr>
          <a:xfrm>
            <a:off x="509350" y="853275"/>
            <a:ext cx="5252100" cy="15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writing these words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10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  <p:pic>
        <p:nvPicPr>
          <p:cNvPr descr="Ants Free Stock Photo - Public Domain Pictures" id="723" name="Google Shape;723;p107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728" name="Google Shape;728;p108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10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  <p:sp>
        <p:nvSpPr>
          <p:cNvPr id="730" name="Google Shape;730;p108"/>
          <p:cNvSpPr txBox="1"/>
          <p:nvPr/>
        </p:nvSpPr>
        <p:spPr>
          <a:xfrm>
            <a:off x="2090650" y="3044900"/>
            <a:ext cx="5681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31" name="Google Shape;731;p108"/>
          <p:cNvSpPr txBox="1"/>
          <p:nvPr/>
        </p:nvSpPr>
        <p:spPr>
          <a:xfrm>
            <a:off x="1619875" y="3941125"/>
            <a:ext cx="1702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80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736" name="Google Shape;736;p109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10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  <p:sp>
        <p:nvSpPr>
          <p:cNvPr id="738" name="Google Shape;738;p109"/>
          <p:cNvSpPr txBox="1"/>
          <p:nvPr/>
        </p:nvSpPr>
        <p:spPr>
          <a:xfrm>
            <a:off x="2090650" y="3044900"/>
            <a:ext cx="5681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1          2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39" name="Google Shape;739;p109"/>
          <p:cNvSpPr txBox="1"/>
          <p:nvPr/>
        </p:nvSpPr>
        <p:spPr>
          <a:xfrm>
            <a:off x="3474850" y="3916075"/>
            <a:ext cx="1702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80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nts Free Stock Photo - Public Domain Pictures" id="744" name="Google Shape;744;p110"/>
          <p:cNvPicPr preferRelativeResize="0"/>
          <p:nvPr/>
        </p:nvPicPr>
        <p:blipFill rotWithShape="1">
          <a:blip r:embed="rId3">
            <a:alphaModFix/>
          </a:blip>
          <a:srcRect b="47762" l="0" r="0" t="0"/>
          <a:stretch/>
        </p:blipFill>
        <p:spPr>
          <a:xfrm>
            <a:off x="1767900" y="1204250"/>
            <a:ext cx="5857875" cy="1965425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11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ants?</a:t>
            </a:r>
            <a:endParaRPr/>
          </a:p>
        </p:txBody>
      </p:sp>
      <p:sp>
        <p:nvSpPr>
          <p:cNvPr id="746" name="Google Shape;746;p110"/>
          <p:cNvSpPr txBox="1"/>
          <p:nvPr/>
        </p:nvSpPr>
        <p:spPr>
          <a:xfrm>
            <a:off x="2090650" y="3044900"/>
            <a:ext cx="56817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1          2            3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47" name="Google Shape;747;p110"/>
          <p:cNvSpPr txBox="1"/>
          <p:nvPr/>
        </p:nvSpPr>
        <p:spPr>
          <a:xfrm>
            <a:off x="5922975" y="3999200"/>
            <a:ext cx="1702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80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1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1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sp>
        <p:nvSpPr>
          <p:cNvPr id="758" name="Google Shape;758;p112"/>
          <p:cNvSpPr txBox="1"/>
          <p:nvPr/>
        </p:nvSpPr>
        <p:spPr>
          <a:xfrm>
            <a:off x="509350" y="853275"/>
            <a:ext cx="5252100" cy="15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writing these words</a:t>
            </a:r>
            <a:endParaRPr sz="2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1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764" name="Google Shape;764;p113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1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770" name="Google Shape;770;p114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114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72" name="Google Shape;772;p114"/>
          <p:cNvSpPr txBox="1"/>
          <p:nvPr/>
        </p:nvSpPr>
        <p:spPr>
          <a:xfrm>
            <a:off x="1619875" y="3941125"/>
            <a:ext cx="1702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one</a:t>
            </a:r>
            <a:endParaRPr sz="80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11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778" name="Google Shape;778;p115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115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80" name="Google Shape;780;p115"/>
          <p:cNvSpPr txBox="1"/>
          <p:nvPr/>
        </p:nvSpPr>
        <p:spPr>
          <a:xfrm>
            <a:off x="2488250" y="3961625"/>
            <a:ext cx="1702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two</a:t>
            </a:r>
            <a:endParaRPr sz="80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1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786" name="Google Shape;786;p116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116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1     2   3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88" name="Google Shape;788;p116"/>
          <p:cNvSpPr txBox="1"/>
          <p:nvPr/>
        </p:nvSpPr>
        <p:spPr>
          <a:xfrm>
            <a:off x="3598775" y="3961625"/>
            <a:ext cx="1702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</a:t>
            </a:r>
            <a:endParaRPr sz="80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11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794" name="Google Shape;794;p117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117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1     2   3    4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96" name="Google Shape;796;p117"/>
          <p:cNvSpPr txBox="1"/>
          <p:nvPr/>
        </p:nvSpPr>
        <p:spPr>
          <a:xfrm>
            <a:off x="4759425" y="3961625"/>
            <a:ext cx="1702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four</a:t>
            </a:r>
            <a:endParaRPr sz="80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11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snails?</a:t>
            </a:r>
            <a:endParaRPr/>
          </a:p>
        </p:txBody>
      </p:sp>
      <p:pic>
        <p:nvPicPr>
          <p:cNvPr descr="Five snails on leaf | free photos | UIHere" id="802" name="Google Shape;802;p118"/>
          <p:cNvPicPr preferRelativeResize="0"/>
          <p:nvPr/>
        </p:nvPicPr>
        <p:blipFill rotWithShape="1">
          <a:blip r:embed="rId3">
            <a:alphaModFix/>
          </a:blip>
          <a:srcRect b="20186" l="0" r="0" t="34937"/>
          <a:stretch/>
        </p:blipFill>
        <p:spPr>
          <a:xfrm>
            <a:off x="1569775" y="2177175"/>
            <a:ext cx="6004450" cy="1784450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118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1     2   3    4   5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04" name="Google Shape;804;p118"/>
          <p:cNvSpPr txBox="1"/>
          <p:nvPr/>
        </p:nvSpPr>
        <p:spPr>
          <a:xfrm>
            <a:off x="5778100" y="3961625"/>
            <a:ext cx="1702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five</a:t>
            </a:r>
            <a:endParaRPr sz="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