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y="5143500" cx="9144000"/>
  <p:notesSz cx="6858000" cy="9144000"/>
  <p:embeddedFontLst>
    <p:embeddedFont>
      <p:font typeface="Montserrat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Montserrat-bold.fntdata"/><Relationship Id="rId14" Type="http://schemas.openxmlformats.org/officeDocument/2006/relationships/slide" Target="slides/slide9.xml"/><Relationship Id="rId36" Type="http://schemas.openxmlformats.org/officeDocument/2006/relationships/font" Target="fonts/Montserrat-regular.fntdata"/><Relationship Id="rId17" Type="http://schemas.openxmlformats.org/officeDocument/2006/relationships/slide" Target="slides/slide12.xml"/><Relationship Id="rId39" Type="http://schemas.openxmlformats.org/officeDocument/2006/relationships/font" Target="fonts/Montserrat-boldItalic.fntdata"/><Relationship Id="rId16" Type="http://schemas.openxmlformats.org/officeDocument/2006/relationships/slide" Target="slides/slide11.xml"/><Relationship Id="rId38" Type="http://schemas.openxmlformats.org/officeDocument/2006/relationships/font" Target="fonts/Montserrat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4871d4887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4871d4887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4874e543dc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4874e543dc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4f1b8c018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4f1b8c018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94a1d5b36b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94a1d5b36b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94a1d5b36b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94a1d5b36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94a1d5b36b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94a1d5b36b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94a1d5b36b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94a1d5b36b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94a1d5b36b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94a1d5b36b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94a1d5b36b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94a1d5b36b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94a1d5b36b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94a1d5b36b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94a1d5b36b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94a1d5b36b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94a1d5b36b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94a1d5b36b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94a1d5b36b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94a1d5b36b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4874e543dc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4874e543dc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4874e543dc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4874e543dc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94a1d5b36b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94a1d5b36b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94a1d5b36b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94a1d5b36b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4f1b8c0183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4f1b8c0183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94a1d5b36b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94a1d5b36b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94a1d5b36b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94a1d5b36b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4f1b8c0183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4f1b8c0183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4874e543dc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4874e543dc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4874e543dc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4874e543dc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4f1b8c0183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4f1b8c0183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4f1b8c0183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4f1b8c0183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4874e543dc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4874e543dc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4f1b8c0183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4f1b8c0183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4874e543dc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4874e543dc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4f1b8c0183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34f1b8c0183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4f1b8c0183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4f1b8c0183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2 tens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2 tens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1" name="Google Shape;61;p14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1779" l="16934" r="8103" t="10725"/>
          <a:stretch/>
        </p:blipFill>
        <p:spPr>
          <a:xfrm>
            <a:off x="311700" y="2482975"/>
            <a:ext cx="2437750" cy="82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2 tens         =      ___ ones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" name="Google Shape;67;p15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1779" l="16934" r="8103" t="10725"/>
          <a:stretch/>
        </p:blipFill>
        <p:spPr>
          <a:xfrm>
            <a:off x="311700" y="2482975"/>
            <a:ext cx="2437750" cy="82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/>
          <p:cNvPicPr preferRelativeResize="0"/>
          <p:nvPr/>
        </p:nvPicPr>
        <p:blipFill rotWithShape="1">
          <a:blip r:embed="rId4">
            <a:alphaModFix/>
          </a:blip>
          <a:srcRect b="62305" l="55813" r="13587" t="33435"/>
          <a:stretch/>
        </p:blipFill>
        <p:spPr>
          <a:xfrm>
            <a:off x="3880725" y="2539450"/>
            <a:ext cx="3006675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2 tens         =      20 ones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" name="Google Shape;74;p16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1779" l="16934" r="8103" t="10725"/>
          <a:stretch/>
        </p:blipFill>
        <p:spPr>
          <a:xfrm>
            <a:off x="311700" y="2482975"/>
            <a:ext cx="2437750" cy="82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/>
          <p:cNvPicPr preferRelativeResize="0"/>
          <p:nvPr/>
        </p:nvPicPr>
        <p:blipFill rotWithShape="1">
          <a:blip r:embed="rId4">
            <a:alphaModFix/>
          </a:blip>
          <a:srcRect b="62305" l="55813" r="13587" t="33435"/>
          <a:stretch/>
        </p:blipFill>
        <p:spPr>
          <a:xfrm>
            <a:off x="3880725" y="2539450"/>
            <a:ext cx="3006675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4 tens      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1" name="Google Shape;81;p17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1779" l="16934" r="8103" t="10725"/>
          <a:stretch/>
        </p:blipFill>
        <p:spPr>
          <a:xfrm>
            <a:off x="311700" y="2482975"/>
            <a:ext cx="2437750" cy="82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7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1779" l="16934" r="8103" t="10725"/>
          <a:stretch/>
        </p:blipFill>
        <p:spPr>
          <a:xfrm>
            <a:off x="311700" y="3225143"/>
            <a:ext cx="2437750" cy="82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4 tens         =      ___ ones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8" name="Google Shape;88;p18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1779" l="16934" r="8103" t="10725"/>
          <a:stretch/>
        </p:blipFill>
        <p:spPr>
          <a:xfrm>
            <a:off x="311700" y="2482975"/>
            <a:ext cx="2437750" cy="82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8"/>
          <p:cNvPicPr preferRelativeResize="0"/>
          <p:nvPr/>
        </p:nvPicPr>
        <p:blipFill rotWithShape="1">
          <a:blip r:embed="rId4">
            <a:alphaModFix/>
          </a:blip>
          <a:srcRect b="62305" l="55813" r="13587" t="33435"/>
          <a:stretch/>
        </p:blipFill>
        <p:spPr>
          <a:xfrm>
            <a:off x="3880725" y="2539450"/>
            <a:ext cx="3006675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8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1779" l="16934" r="8103" t="10725"/>
          <a:stretch/>
        </p:blipFill>
        <p:spPr>
          <a:xfrm>
            <a:off x="311700" y="3225143"/>
            <a:ext cx="2437750" cy="82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8"/>
          <p:cNvPicPr preferRelativeResize="0"/>
          <p:nvPr/>
        </p:nvPicPr>
        <p:blipFill rotWithShape="1">
          <a:blip r:embed="rId4">
            <a:alphaModFix/>
          </a:blip>
          <a:srcRect b="62305" l="55813" r="13587" t="33435"/>
          <a:stretch/>
        </p:blipFill>
        <p:spPr>
          <a:xfrm>
            <a:off x="3880725" y="3180025"/>
            <a:ext cx="3006675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4 tens         =      40 ones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7" name="Google Shape;97;p19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1779" l="16934" r="8103" t="10725"/>
          <a:stretch/>
        </p:blipFill>
        <p:spPr>
          <a:xfrm>
            <a:off x="311700" y="2482975"/>
            <a:ext cx="2437750" cy="82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9"/>
          <p:cNvPicPr preferRelativeResize="0"/>
          <p:nvPr/>
        </p:nvPicPr>
        <p:blipFill rotWithShape="1">
          <a:blip r:embed="rId4">
            <a:alphaModFix/>
          </a:blip>
          <a:srcRect b="62305" l="55813" r="13587" t="33435"/>
          <a:stretch/>
        </p:blipFill>
        <p:spPr>
          <a:xfrm>
            <a:off x="3880725" y="2539450"/>
            <a:ext cx="3006675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9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1779" l="16934" r="8103" t="10725"/>
          <a:stretch/>
        </p:blipFill>
        <p:spPr>
          <a:xfrm>
            <a:off x="311700" y="3225143"/>
            <a:ext cx="2437750" cy="82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9"/>
          <p:cNvPicPr preferRelativeResize="0"/>
          <p:nvPr/>
        </p:nvPicPr>
        <p:blipFill rotWithShape="1">
          <a:blip r:embed="rId4">
            <a:alphaModFix/>
          </a:blip>
          <a:srcRect b="62305" l="55813" r="13587" t="33435"/>
          <a:stretch/>
        </p:blipFill>
        <p:spPr>
          <a:xfrm>
            <a:off x="3880725" y="3180025"/>
            <a:ext cx="3006675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5 tens        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6" name="Google Shape;106;p20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1779" l="16934" r="8103" t="10725"/>
          <a:stretch/>
        </p:blipFill>
        <p:spPr>
          <a:xfrm>
            <a:off x="311700" y="2482975"/>
            <a:ext cx="2437750" cy="82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0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1779" l="16934" r="8103" t="10725"/>
          <a:stretch/>
        </p:blipFill>
        <p:spPr>
          <a:xfrm>
            <a:off x="311700" y="3225143"/>
            <a:ext cx="2437750" cy="82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0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80197" l="16934" r="8103" t="10725"/>
          <a:stretch/>
        </p:blipFill>
        <p:spPr>
          <a:xfrm>
            <a:off x="311700" y="4048522"/>
            <a:ext cx="2437750" cy="42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5 tens         =      ___ ones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4" name="Google Shape;114;p21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1779" l="16934" r="8103" t="10725"/>
          <a:stretch/>
        </p:blipFill>
        <p:spPr>
          <a:xfrm>
            <a:off x="311700" y="2482975"/>
            <a:ext cx="2437750" cy="82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1"/>
          <p:cNvPicPr preferRelativeResize="0"/>
          <p:nvPr/>
        </p:nvPicPr>
        <p:blipFill rotWithShape="1">
          <a:blip r:embed="rId4">
            <a:alphaModFix/>
          </a:blip>
          <a:srcRect b="62305" l="55813" r="13587" t="33435"/>
          <a:stretch/>
        </p:blipFill>
        <p:spPr>
          <a:xfrm>
            <a:off x="3880725" y="2539450"/>
            <a:ext cx="3006675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1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1779" l="16934" r="8103" t="10725"/>
          <a:stretch/>
        </p:blipFill>
        <p:spPr>
          <a:xfrm>
            <a:off x="311700" y="3225143"/>
            <a:ext cx="2437750" cy="82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1"/>
          <p:cNvPicPr preferRelativeResize="0"/>
          <p:nvPr/>
        </p:nvPicPr>
        <p:blipFill rotWithShape="1">
          <a:blip r:embed="rId4">
            <a:alphaModFix/>
          </a:blip>
          <a:srcRect b="62305" l="55813" r="13587" t="33435"/>
          <a:stretch/>
        </p:blipFill>
        <p:spPr>
          <a:xfrm>
            <a:off x="3880725" y="3180025"/>
            <a:ext cx="3006675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1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80197" l="16934" r="8103" t="10725"/>
          <a:stretch/>
        </p:blipFill>
        <p:spPr>
          <a:xfrm>
            <a:off x="311700" y="4048522"/>
            <a:ext cx="2437750" cy="42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1"/>
          <p:cNvPicPr preferRelativeResize="0"/>
          <p:nvPr/>
        </p:nvPicPr>
        <p:blipFill rotWithShape="1">
          <a:blip r:embed="rId4">
            <a:alphaModFix/>
          </a:blip>
          <a:srcRect b="62395" l="56455" r="12944" t="35650"/>
          <a:stretch/>
        </p:blipFill>
        <p:spPr>
          <a:xfrm>
            <a:off x="3880725" y="3861000"/>
            <a:ext cx="3006675" cy="26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5 tens         =      50 ones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5" name="Google Shape;125;p22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1779" l="16934" r="8103" t="10725"/>
          <a:stretch/>
        </p:blipFill>
        <p:spPr>
          <a:xfrm>
            <a:off x="311700" y="2482975"/>
            <a:ext cx="2437750" cy="82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2"/>
          <p:cNvPicPr preferRelativeResize="0"/>
          <p:nvPr/>
        </p:nvPicPr>
        <p:blipFill rotWithShape="1">
          <a:blip r:embed="rId4">
            <a:alphaModFix/>
          </a:blip>
          <a:srcRect b="62305" l="55813" r="13587" t="33435"/>
          <a:stretch/>
        </p:blipFill>
        <p:spPr>
          <a:xfrm>
            <a:off x="3880725" y="2539450"/>
            <a:ext cx="3006675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2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1779" l="16934" r="8103" t="10725"/>
          <a:stretch/>
        </p:blipFill>
        <p:spPr>
          <a:xfrm>
            <a:off x="311700" y="3225143"/>
            <a:ext cx="2437750" cy="82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2"/>
          <p:cNvPicPr preferRelativeResize="0"/>
          <p:nvPr/>
        </p:nvPicPr>
        <p:blipFill rotWithShape="1">
          <a:blip r:embed="rId4">
            <a:alphaModFix/>
          </a:blip>
          <a:srcRect b="62305" l="55813" r="13587" t="33435"/>
          <a:stretch/>
        </p:blipFill>
        <p:spPr>
          <a:xfrm>
            <a:off x="3880725" y="3180025"/>
            <a:ext cx="3006675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2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80197" l="16934" r="8103" t="10725"/>
          <a:stretch/>
        </p:blipFill>
        <p:spPr>
          <a:xfrm>
            <a:off x="311700" y="4048522"/>
            <a:ext cx="2437750" cy="42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2"/>
          <p:cNvPicPr preferRelativeResize="0"/>
          <p:nvPr/>
        </p:nvPicPr>
        <p:blipFill rotWithShape="1">
          <a:blip r:embed="rId4">
            <a:alphaModFix/>
          </a:blip>
          <a:srcRect b="62395" l="56455" r="12944" t="35650"/>
          <a:stretch/>
        </p:blipFill>
        <p:spPr>
          <a:xfrm>
            <a:off x="3880725" y="3861000"/>
            <a:ext cx="3006675" cy="26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 txBox="1"/>
          <p:nvPr>
            <p:ph idx="1" type="body"/>
          </p:nvPr>
        </p:nvSpPr>
        <p:spPr>
          <a:xfrm>
            <a:off x="311700" y="1152475"/>
            <a:ext cx="8520600" cy="11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8 tens        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6" name="Google Shape;136;p23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3070" l="16934" r="8103" t="12671"/>
          <a:stretch/>
        </p:blipFill>
        <p:spPr>
          <a:xfrm>
            <a:off x="769125" y="2482923"/>
            <a:ext cx="1808875" cy="49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3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3070" l="16934" r="8103" t="12671"/>
          <a:stretch/>
        </p:blipFill>
        <p:spPr>
          <a:xfrm>
            <a:off x="769125" y="2980873"/>
            <a:ext cx="1808875" cy="49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3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3070" l="16934" r="8103" t="12671"/>
          <a:stretch/>
        </p:blipFill>
        <p:spPr>
          <a:xfrm>
            <a:off x="769125" y="3478823"/>
            <a:ext cx="1808875" cy="49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3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3070" l="16934" r="8103" t="12671"/>
          <a:stretch/>
        </p:blipFill>
        <p:spPr>
          <a:xfrm>
            <a:off x="769125" y="3976773"/>
            <a:ext cx="1808875" cy="49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/>
          <p:nvPr>
            <p:ph idx="1" type="body"/>
          </p:nvPr>
        </p:nvSpPr>
        <p:spPr>
          <a:xfrm>
            <a:off x="311700" y="1152475"/>
            <a:ext cx="8520600" cy="11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8 tens         =      ___ ones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5" name="Google Shape;145;p24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3070" l="16934" r="8103" t="12671"/>
          <a:stretch/>
        </p:blipFill>
        <p:spPr>
          <a:xfrm>
            <a:off x="769125" y="2482923"/>
            <a:ext cx="1808875" cy="49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4"/>
          <p:cNvPicPr preferRelativeResize="0"/>
          <p:nvPr/>
        </p:nvPicPr>
        <p:blipFill rotWithShape="1">
          <a:blip r:embed="rId4">
            <a:alphaModFix/>
          </a:blip>
          <a:srcRect b="62305" l="55813" r="13587" t="33435"/>
          <a:stretch/>
        </p:blipFill>
        <p:spPr>
          <a:xfrm>
            <a:off x="3880725" y="2539450"/>
            <a:ext cx="2020775" cy="38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4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3070" l="16934" r="8103" t="12671"/>
          <a:stretch/>
        </p:blipFill>
        <p:spPr>
          <a:xfrm>
            <a:off x="769125" y="2980873"/>
            <a:ext cx="1808875" cy="49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4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3070" l="16934" r="8103" t="12671"/>
          <a:stretch/>
        </p:blipFill>
        <p:spPr>
          <a:xfrm>
            <a:off x="769125" y="3478823"/>
            <a:ext cx="1808875" cy="49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4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3070" l="16934" r="8103" t="12671"/>
          <a:stretch/>
        </p:blipFill>
        <p:spPr>
          <a:xfrm>
            <a:off x="769125" y="3976773"/>
            <a:ext cx="1808875" cy="49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4"/>
          <p:cNvPicPr preferRelativeResize="0"/>
          <p:nvPr/>
        </p:nvPicPr>
        <p:blipFill rotWithShape="1">
          <a:blip r:embed="rId4">
            <a:alphaModFix/>
          </a:blip>
          <a:srcRect b="62305" l="55813" r="13587" t="33435"/>
          <a:stretch/>
        </p:blipFill>
        <p:spPr>
          <a:xfrm>
            <a:off x="3880725" y="2924350"/>
            <a:ext cx="2020775" cy="38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4"/>
          <p:cNvPicPr preferRelativeResize="0"/>
          <p:nvPr/>
        </p:nvPicPr>
        <p:blipFill rotWithShape="1">
          <a:blip r:embed="rId4">
            <a:alphaModFix/>
          </a:blip>
          <a:srcRect b="62305" l="55813" r="13587" t="33435"/>
          <a:stretch/>
        </p:blipFill>
        <p:spPr>
          <a:xfrm>
            <a:off x="3880725" y="3309250"/>
            <a:ext cx="2020775" cy="38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4"/>
          <p:cNvPicPr preferRelativeResize="0"/>
          <p:nvPr/>
        </p:nvPicPr>
        <p:blipFill rotWithShape="1">
          <a:blip r:embed="rId4">
            <a:alphaModFix/>
          </a:blip>
          <a:srcRect b="62305" l="55813" r="13587" t="33435"/>
          <a:stretch/>
        </p:blipFill>
        <p:spPr>
          <a:xfrm>
            <a:off x="3880725" y="3694150"/>
            <a:ext cx="2020775" cy="38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5"/>
          <p:cNvSpPr txBox="1"/>
          <p:nvPr>
            <p:ph idx="1" type="body"/>
          </p:nvPr>
        </p:nvSpPr>
        <p:spPr>
          <a:xfrm>
            <a:off x="311700" y="1152475"/>
            <a:ext cx="8520600" cy="11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8 tens         =      80 ones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8" name="Google Shape;158;p25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3070" l="16934" r="8103" t="12671"/>
          <a:stretch/>
        </p:blipFill>
        <p:spPr>
          <a:xfrm>
            <a:off x="769125" y="2482923"/>
            <a:ext cx="1808875" cy="49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5"/>
          <p:cNvPicPr preferRelativeResize="0"/>
          <p:nvPr/>
        </p:nvPicPr>
        <p:blipFill rotWithShape="1">
          <a:blip r:embed="rId4">
            <a:alphaModFix/>
          </a:blip>
          <a:srcRect b="62305" l="55813" r="13587" t="33435"/>
          <a:stretch/>
        </p:blipFill>
        <p:spPr>
          <a:xfrm>
            <a:off x="3880725" y="2539450"/>
            <a:ext cx="2020775" cy="38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5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3070" l="16934" r="8103" t="12671"/>
          <a:stretch/>
        </p:blipFill>
        <p:spPr>
          <a:xfrm>
            <a:off x="769125" y="2980873"/>
            <a:ext cx="1808875" cy="49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5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3070" l="16934" r="8103" t="12671"/>
          <a:stretch/>
        </p:blipFill>
        <p:spPr>
          <a:xfrm>
            <a:off x="769125" y="3478823"/>
            <a:ext cx="1808875" cy="49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5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3070" l="16934" r="8103" t="12671"/>
          <a:stretch/>
        </p:blipFill>
        <p:spPr>
          <a:xfrm>
            <a:off x="769125" y="3976773"/>
            <a:ext cx="1808875" cy="49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5"/>
          <p:cNvPicPr preferRelativeResize="0"/>
          <p:nvPr/>
        </p:nvPicPr>
        <p:blipFill rotWithShape="1">
          <a:blip r:embed="rId4">
            <a:alphaModFix/>
          </a:blip>
          <a:srcRect b="62305" l="55813" r="13587" t="33435"/>
          <a:stretch/>
        </p:blipFill>
        <p:spPr>
          <a:xfrm>
            <a:off x="3880725" y="2924350"/>
            <a:ext cx="2020775" cy="38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5"/>
          <p:cNvPicPr preferRelativeResize="0"/>
          <p:nvPr/>
        </p:nvPicPr>
        <p:blipFill rotWithShape="1">
          <a:blip r:embed="rId4">
            <a:alphaModFix/>
          </a:blip>
          <a:srcRect b="62305" l="55813" r="13587" t="33435"/>
          <a:stretch/>
        </p:blipFill>
        <p:spPr>
          <a:xfrm>
            <a:off x="3880725" y="3309250"/>
            <a:ext cx="2020775" cy="38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5"/>
          <p:cNvPicPr preferRelativeResize="0"/>
          <p:nvPr/>
        </p:nvPicPr>
        <p:blipFill rotWithShape="1">
          <a:blip r:embed="rId4">
            <a:alphaModFix/>
          </a:blip>
          <a:srcRect b="62305" l="55813" r="13587" t="33435"/>
          <a:stretch/>
        </p:blipFill>
        <p:spPr>
          <a:xfrm>
            <a:off x="3880725" y="3694150"/>
            <a:ext cx="2020775" cy="38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60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60					=       __   tens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60					=       __   tens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1" name="Google Shape;181;p28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2756" l="16934" r="8103" t="12493"/>
          <a:stretch/>
        </p:blipFill>
        <p:spPr>
          <a:xfrm>
            <a:off x="4480650" y="3775025"/>
            <a:ext cx="2437750" cy="69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2756" l="16934" r="8103" t="12493"/>
          <a:stretch/>
        </p:blipFill>
        <p:spPr>
          <a:xfrm>
            <a:off x="4480650" y="2314425"/>
            <a:ext cx="2437750" cy="69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2756" l="16934" r="8103" t="12493"/>
          <a:stretch/>
        </p:blipFill>
        <p:spPr>
          <a:xfrm>
            <a:off x="4480650" y="3044725"/>
            <a:ext cx="2437750" cy="69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60					=       60   tens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9" name="Google Shape;189;p29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2756" l="16934" r="8103" t="12493"/>
          <a:stretch/>
        </p:blipFill>
        <p:spPr>
          <a:xfrm>
            <a:off x="4480650" y="3775025"/>
            <a:ext cx="2437750" cy="69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9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2756" l="16934" r="8103" t="12493"/>
          <a:stretch/>
        </p:blipFill>
        <p:spPr>
          <a:xfrm>
            <a:off x="4480650" y="2314425"/>
            <a:ext cx="2437750" cy="69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9" title="Screenshot 2025-04-06 at 8.55.05 am.png"/>
          <p:cNvPicPr preferRelativeResize="0"/>
          <p:nvPr/>
        </p:nvPicPr>
        <p:blipFill rotWithShape="1">
          <a:blip r:embed="rId3">
            <a:alphaModFix/>
          </a:blip>
          <a:srcRect b="72756" l="16934" r="8103" t="12493"/>
          <a:stretch/>
        </p:blipFill>
        <p:spPr>
          <a:xfrm>
            <a:off x="4480650" y="3044725"/>
            <a:ext cx="2437750" cy="69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60					=       __   ones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60					=       __   ones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2" name="Google Shape;202;p31"/>
          <p:cNvPicPr preferRelativeResize="0"/>
          <p:nvPr/>
        </p:nvPicPr>
        <p:blipFill rotWithShape="1">
          <a:blip r:embed="rId3">
            <a:alphaModFix/>
          </a:blip>
          <a:srcRect b="64419" l="55814" r="13001" t="33435"/>
          <a:stretch/>
        </p:blipFill>
        <p:spPr>
          <a:xfrm>
            <a:off x="4438650" y="2440900"/>
            <a:ext cx="2512300" cy="2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1"/>
          <p:cNvPicPr preferRelativeResize="0"/>
          <p:nvPr/>
        </p:nvPicPr>
        <p:blipFill rotWithShape="1">
          <a:blip r:embed="rId3">
            <a:alphaModFix/>
          </a:blip>
          <a:srcRect b="64419" l="55814" r="13001" t="33435"/>
          <a:stretch/>
        </p:blipFill>
        <p:spPr>
          <a:xfrm>
            <a:off x="4438650" y="2744175"/>
            <a:ext cx="2512300" cy="2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1"/>
          <p:cNvPicPr preferRelativeResize="0"/>
          <p:nvPr/>
        </p:nvPicPr>
        <p:blipFill rotWithShape="1">
          <a:blip r:embed="rId3">
            <a:alphaModFix/>
          </a:blip>
          <a:srcRect b="64419" l="55814" r="13001" t="33435"/>
          <a:stretch/>
        </p:blipFill>
        <p:spPr>
          <a:xfrm>
            <a:off x="4438650" y="3001113"/>
            <a:ext cx="2512300" cy="2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1"/>
          <p:cNvPicPr preferRelativeResize="0"/>
          <p:nvPr/>
        </p:nvPicPr>
        <p:blipFill rotWithShape="1">
          <a:blip r:embed="rId3">
            <a:alphaModFix/>
          </a:blip>
          <a:srcRect b="64419" l="55814" r="13001" t="33435"/>
          <a:stretch/>
        </p:blipFill>
        <p:spPr>
          <a:xfrm>
            <a:off x="4438650" y="3261450"/>
            <a:ext cx="2512300" cy="2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1"/>
          <p:cNvPicPr preferRelativeResize="0"/>
          <p:nvPr/>
        </p:nvPicPr>
        <p:blipFill rotWithShape="1">
          <a:blip r:embed="rId3">
            <a:alphaModFix/>
          </a:blip>
          <a:srcRect b="64419" l="55814" r="13001" t="33435"/>
          <a:stretch/>
        </p:blipFill>
        <p:spPr>
          <a:xfrm>
            <a:off x="4438650" y="3517100"/>
            <a:ext cx="2512300" cy="2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1"/>
          <p:cNvPicPr preferRelativeResize="0"/>
          <p:nvPr/>
        </p:nvPicPr>
        <p:blipFill rotWithShape="1">
          <a:blip r:embed="rId3">
            <a:alphaModFix/>
          </a:blip>
          <a:srcRect b="64419" l="55814" r="13001" t="33435"/>
          <a:stretch/>
        </p:blipFill>
        <p:spPr>
          <a:xfrm>
            <a:off x="4438650" y="3775325"/>
            <a:ext cx="2512300" cy="26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60					=       60   ones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3" name="Google Shape;213;p32"/>
          <p:cNvPicPr preferRelativeResize="0"/>
          <p:nvPr/>
        </p:nvPicPr>
        <p:blipFill rotWithShape="1">
          <a:blip r:embed="rId3">
            <a:alphaModFix/>
          </a:blip>
          <a:srcRect b="64419" l="55814" r="13001" t="33435"/>
          <a:stretch/>
        </p:blipFill>
        <p:spPr>
          <a:xfrm>
            <a:off x="4438650" y="2440900"/>
            <a:ext cx="2512300" cy="2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2"/>
          <p:cNvPicPr preferRelativeResize="0"/>
          <p:nvPr/>
        </p:nvPicPr>
        <p:blipFill rotWithShape="1">
          <a:blip r:embed="rId3">
            <a:alphaModFix/>
          </a:blip>
          <a:srcRect b="64419" l="55814" r="13001" t="33435"/>
          <a:stretch/>
        </p:blipFill>
        <p:spPr>
          <a:xfrm>
            <a:off x="4438650" y="2744175"/>
            <a:ext cx="2512300" cy="2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2"/>
          <p:cNvPicPr preferRelativeResize="0"/>
          <p:nvPr/>
        </p:nvPicPr>
        <p:blipFill rotWithShape="1">
          <a:blip r:embed="rId3">
            <a:alphaModFix/>
          </a:blip>
          <a:srcRect b="64419" l="55814" r="13001" t="33435"/>
          <a:stretch/>
        </p:blipFill>
        <p:spPr>
          <a:xfrm>
            <a:off x="4438650" y="3001113"/>
            <a:ext cx="2512300" cy="2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2"/>
          <p:cNvPicPr preferRelativeResize="0"/>
          <p:nvPr/>
        </p:nvPicPr>
        <p:blipFill rotWithShape="1">
          <a:blip r:embed="rId3">
            <a:alphaModFix/>
          </a:blip>
          <a:srcRect b="64419" l="55814" r="13001" t="33435"/>
          <a:stretch/>
        </p:blipFill>
        <p:spPr>
          <a:xfrm>
            <a:off x="4438650" y="3261450"/>
            <a:ext cx="2512300" cy="2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2"/>
          <p:cNvPicPr preferRelativeResize="0"/>
          <p:nvPr/>
        </p:nvPicPr>
        <p:blipFill rotWithShape="1">
          <a:blip r:embed="rId3">
            <a:alphaModFix/>
          </a:blip>
          <a:srcRect b="64419" l="55814" r="13001" t="33435"/>
          <a:stretch/>
        </p:blipFill>
        <p:spPr>
          <a:xfrm>
            <a:off x="4438650" y="3517100"/>
            <a:ext cx="2512300" cy="2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2"/>
          <p:cNvPicPr preferRelativeResize="0"/>
          <p:nvPr/>
        </p:nvPicPr>
        <p:blipFill rotWithShape="1">
          <a:blip r:embed="rId3">
            <a:alphaModFix/>
          </a:blip>
          <a:srcRect b="64419" l="55814" r="13001" t="33435"/>
          <a:stretch/>
        </p:blipFill>
        <p:spPr>
          <a:xfrm>
            <a:off x="4438650" y="3775325"/>
            <a:ext cx="2512300" cy="26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40 ones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 ones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9" name="Google Shape;229;p34"/>
          <p:cNvPicPr preferRelativeResize="0"/>
          <p:nvPr/>
        </p:nvPicPr>
        <p:blipFill rotWithShape="1">
          <a:blip r:embed="rId3">
            <a:alphaModFix/>
          </a:blip>
          <a:srcRect b="82822" l="5591" r="63224" t="12899"/>
          <a:stretch/>
        </p:blipFill>
        <p:spPr>
          <a:xfrm>
            <a:off x="943450" y="2436775"/>
            <a:ext cx="3006675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34"/>
          <p:cNvPicPr preferRelativeResize="0"/>
          <p:nvPr/>
        </p:nvPicPr>
        <p:blipFill rotWithShape="1">
          <a:blip r:embed="rId3">
            <a:alphaModFix/>
          </a:blip>
          <a:srcRect b="82822" l="5591" r="63224" t="12899"/>
          <a:stretch/>
        </p:blipFill>
        <p:spPr>
          <a:xfrm>
            <a:off x="927288" y="3009475"/>
            <a:ext cx="3006675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 ones   =     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____  tens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6" name="Google Shape;236;p35"/>
          <p:cNvPicPr preferRelativeResize="0"/>
          <p:nvPr/>
        </p:nvPicPr>
        <p:blipFill rotWithShape="1">
          <a:blip r:embed="rId3">
            <a:alphaModFix/>
          </a:blip>
          <a:srcRect b="82822" l="5591" r="63224" t="12899"/>
          <a:stretch/>
        </p:blipFill>
        <p:spPr>
          <a:xfrm>
            <a:off x="943450" y="2436775"/>
            <a:ext cx="3006675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5"/>
          <p:cNvPicPr preferRelativeResize="0"/>
          <p:nvPr/>
        </p:nvPicPr>
        <p:blipFill rotWithShape="1">
          <a:blip r:embed="rId3">
            <a:alphaModFix/>
          </a:blip>
          <a:srcRect b="82822" l="5591" r="63224" t="12899"/>
          <a:stretch/>
        </p:blipFill>
        <p:spPr>
          <a:xfrm>
            <a:off x="927288" y="3009475"/>
            <a:ext cx="3006675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40 ones   =     ____  tens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3" name="Google Shape;243;p36"/>
          <p:cNvPicPr preferRelativeResize="0"/>
          <p:nvPr/>
        </p:nvPicPr>
        <p:blipFill rotWithShape="1">
          <a:blip r:embed="rId3">
            <a:alphaModFix/>
          </a:blip>
          <a:srcRect b="82822" l="5591" r="63224" t="12899"/>
          <a:stretch/>
        </p:blipFill>
        <p:spPr>
          <a:xfrm>
            <a:off x="943450" y="2436775"/>
            <a:ext cx="3006675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6"/>
          <p:cNvPicPr preferRelativeResize="0"/>
          <p:nvPr/>
        </p:nvPicPr>
        <p:blipFill rotWithShape="1">
          <a:blip r:embed="rId3">
            <a:alphaModFix/>
          </a:blip>
          <a:srcRect b="82822" l="5591" r="63224" t="12899"/>
          <a:stretch/>
        </p:blipFill>
        <p:spPr>
          <a:xfrm>
            <a:off x="927288" y="3009475"/>
            <a:ext cx="3006675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6"/>
          <p:cNvPicPr preferRelativeResize="0"/>
          <p:nvPr/>
        </p:nvPicPr>
        <p:blipFill rotWithShape="1">
          <a:blip r:embed="rId4">
            <a:alphaModFix/>
          </a:blip>
          <a:srcRect b="0" l="0" r="0" t="49729"/>
          <a:stretch/>
        </p:blipFill>
        <p:spPr>
          <a:xfrm>
            <a:off x="4382156" y="2438400"/>
            <a:ext cx="2867450" cy="43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6"/>
          <p:cNvPicPr preferRelativeResize="0"/>
          <p:nvPr/>
        </p:nvPicPr>
        <p:blipFill rotWithShape="1">
          <a:blip r:embed="rId4">
            <a:alphaModFix/>
          </a:blip>
          <a:srcRect b="0" l="0" r="0" t="49729"/>
          <a:stretch/>
        </p:blipFill>
        <p:spPr>
          <a:xfrm>
            <a:off x="4389266" y="2784525"/>
            <a:ext cx="2867450" cy="43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6"/>
          <p:cNvPicPr preferRelativeResize="0"/>
          <p:nvPr/>
        </p:nvPicPr>
        <p:blipFill rotWithShape="1">
          <a:blip r:embed="rId4">
            <a:alphaModFix/>
          </a:blip>
          <a:srcRect b="0" l="0" r="0" t="49729"/>
          <a:stretch/>
        </p:blipFill>
        <p:spPr>
          <a:xfrm>
            <a:off x="4388292" y="3139975"/>
            <a:ext cx="2867450" cy="43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6"/>
          <p:cNvPicPr preferRelativeResize="0"/>
          <p:nvPr/>
        </p:nvPicPr>
        <p:blipFill rotWithShape="1">
          <a:blip r:embed="rId4">
            <a:alphaModFix/>
          </a:blip>
          <a:srcRect b="0" l="0" r="0" t="49729"/>
          <a:stretch/>
        </p:blipFill>
        <p:spPr>
          <a:xfrm>
            <a:off x="4382150" y="3501000"/>
            <a:ext cx="2867450" cy="43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40 ones   =         4   tens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4" name="Google Shape;254;p37"/>
          <p:cNvPicPr preferRelativeResize="0"/>
          <p:nvPr/>
        </p:nvPicPr>
        <p:blipFill rotWithShape="1">
          <a:blip r:embed="rId3">
            <a:alphaModFix/>
          </a:blip>
          <a:srcRect b="82822" l="5591" r="63224" t="12899"/>
          <a:stretch/>
        </p:blipFill>
        <p:spPr>
          <a:xfrm>
            <a:off x="943450" y="2436775"/>
            <a:ext cx="3006675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7"/>
          <p:cNvPicPr preferRelativeResize="0"/>
          <p:nvPr/>
        </p:nvPicPr>
        <p:blipFill rotWithShape="1">
          <a:blip r:embed="rId3">
            <a:alphaModFix/>
          </a:blip>
          <a:srcRect b="82822" l="5591" r="63224" t="12899"/>
          <a:stretch/>
        </p:blipFill>
        <p:spPr>
          <a:xfrm>
            <a:off x="927288" y="3009475"/>
            <a:ext cx="3006675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7"/>
          <p:cNvPicPr preferRelativeResize="0"/>
          <p:nvPr/>
        </p:nvPicPr>
        <p:blipFill rotWithShape="1">
          <a:blip r:embed="rId4">
            <a:alphaModFix/>
          </a:blip>
          <a:srcRect b="0" l="0" r="0" t="49729"/>
          <a:stretch/>
        </p:blipFill>
        <p:spPr>
          <a:xfrm>
            <a:off x="4382156" y="2438400"/>
            <a:ext cx="2867450" cy="43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7"/>
          <p:cNvPicPr preferRelativeResize="0"/>
          <p:nvPr/>
        </p:nvPicPr>
        <p:blipFill rotWithShape="1">
          <a:blip r:embed="rId4">
            <a:alphaModFix/>
          </a:blip>
          <a:srcRect b="0" l="0" r="0" t="49729"/>
          <a:stretch/>
        </p:blipFill>
        <p:spPr>
          <a:xfrm>
            <a:off x="4389266" y="2784525"/>
            <a:ext cx="2867450" cy="43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7"/>
          <p:cNvPicPr preferRelativeResize="0"/>
          <p:nvPr/>
        </p:nvPicPr>
        <p:blipFill rotWithShape="1">
          <a:blip r:embed="rId4">
            <a:alphaModFix/>
          </a:blip>
          <a:srcRect b="0" l="0" r="0" t="49729"/>
          <a:stretch/>
        </p:blipFill>
        <p:spPr>
          <a:xfrm>
            <a:off x="4388292" y="3139975"/>
            <a:ext cx="2867450" cy="43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7"/>
          <p:cNvPicPr preferRelativeResize="0"/>
          <p:nvPr/>
        </p:nvPicPr>
        <p:blipFill rotWithShape="1">
          <a:blip r:embed="rId4">
            <a:alphaModFix/>
          </a:blip>
          <a:srcRect b="0" l="0" r="0" t="49729"/>
          <a:stretch/>
        </p:blipFill>
        <p:spPr>
          <a:xfrm>
            <a:off x="4382150" y="3501000"/>
            <a:ext cx="2867450" cy="43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10 ones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10 ones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4" name="Google Shape;274;p40"/>
          <p:cNvPicPr preferRelativeResize="0"/>
          <p:nvPr/>
        </p:nvPicPr>
        <p:blipFill rotWithShape="1">
          <a:blip r:embed="rId3">
            <a:alphaModFix/>
          </a:blip>
          <a:srcRect b="64419" l="55814" r="13001" t="33435"/>
          <a:stretch/>
        </p:blipFill>
        <p:spPr>
          <a:xfrm>
            <a:off x="515675" y="2571750"/>
            <a:ext cx="3046550" cy="31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10 ones      =   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0" name="Google Shape;280;p41"/>
          <p:cNvPicPr preferRelativeResize="0"/>
          <p:nvPr/>
        </p:nvPicPr>
        <p:blipFill rotWithShape="1">
          <a:blip r:embed="rId3">
            <a:alphaModFix/>
          </a:blip>
          <a:srcRect b="64419" l="55814" r="13001" t="33435"/>
          <a:stretch/>
        </p:blipFill>
        <p:spPr>
          <a:xfrm>
            <a:off x="515675" y="2571750"/>
            <a:ext cx="3046550" cy="31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41"/>
          <p:cNvPicPr preferRelativeResize="0"/>
          <p:nvPr/>
        </p:nvPicPr>
        <p:blipFill rotWithShape="1">
          <a:blip r:embed="rId4">
            <a:alphaModFix/>
          </a:blip>
          <a:srcRect b="0" l="0" r="0" t="49729"/>
          <a:stretch/>
        </p:blipFill>
        <p:spPr>
          <a:xfrm>
            <a:off x="4140000" y="2571750"/>
            <a:ext cx="2431550" cy="36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10 ones      =    1 ten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7" name="Google Shape;287;p42"/>
          <p:cNvPicPr preferRelativeResize="0"/>
          <p:nvPr/>
        </p:nvPicPr>
        <p:blipFill rotWithShape="1">
          <a:blip r:embed="rId3">
            <a:alphaModFix/>
          </a:blip>
          <a:srcRect b="64419" l="55814" r="13001" t="33435"/>
          <a:stretch/>
        </p:blipFill>
        <p:spPr>
          <a:xfrm>
            <a:off x="515675" y="2571750"/>
            <a:ext cx="3046550" cy="31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42"/>
          <p:cNvPicPr preferRelativeResize="0"/>
          <p:nvPr/>
        </p:nvPicPr>
        <p:blipFill rotWithShape="1">
          <a:blip r:embed="rId4">
            <a:alphaModFix/>
          </a:blip>
          <a:srcRect b="0" l="0" r="0" t="49729"/>
          <a:stretch/>
        </p:blipFill>
        <p:spPr>
          <a:xfrm>
            <a:off x="4140000" y="2571750"/>
            <a:ext cx="2431550" cy="36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