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Montserrat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Montserrat-bold.fntdata"/><Relationship Id="rId10" Type="http://schemas.openxmlformats.org/officeDocument/2006/relationships/slide" Target="slides/slide5.xml"/><Relationship Id="rId21" Type="http://schemas.openxmlformats.org/officeDocument/2006/relationships/font" Target="fonts/Montserrat-regular.fntdata"/><Relationship Id="rId13" Type="http://schemas.openxmlformats.org/officeDocument/2006/relationships/slide" Target="slides/slide8.xml"/><Relationship Id="rId24" Type="http://schemas.openxmlformats.org/officeDocument/2006/relationships/font" Target="fonts/Montserrat-boldItalic.fntdata"/><Relationship Id="rId12" Type="http://schemas.openxmlformats.org/officeDocument/2006/relationships/slide" Target="slides/slide7.xml"/><Relationship Id="rId23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d004c2950b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d004c2950b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d004c2950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g3d004c2950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d004c2950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3d004c2950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d004c2950b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g3d004c2950b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004c2950b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d004c2950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d004c2950b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g3d004c2950b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c5bfa8b6fd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g3c5bfa8b6fd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d004c2950b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g3d004c2950b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d004c2950b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g3d004c2950b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d004c2950b_0_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g3d004c2950b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d004c2950b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g3d004c2950b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d004c2950b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g3d004c2950b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d004c2950b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g3d004c2950b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d004c2950b_0_3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3d004c2950b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d004c2950b_0_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g3d004c2950b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Relationship Id="rId4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book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most</a:t>
            </a:r>
            <a:endParaRPr b="1"/>
          </a:p>
        </p:txBody>
      </p:sp>
      <p:pic>
        <p:nvPicPr>
          <p:cNvPr descr="Close-up of a stack of books (Provided by Getty Images)"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150" y="1540400"/>
            <a:ext cx="3206723" cy="3206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y (5-7) playing on floor with books in libary (Provided by Getty Images)"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8450" y="1458553"/>
            <a:ext cx="2138873" cy="3206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y've got their own basket (Provided by Getty Images)"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8663" y="1763875"/>
            <a:ext cx="3269673" cy="2180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ittens in basket, elevated view (Provided by Getty Images)"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4202" y="1260325"/>
            <a:ext cx="3269650" cy="32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cat baskets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most</a:t>
            </a:r>
            <a:endParaRPr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eese flying in formation, low angle view (Provided by Getty Images)"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050" y="1267625"/>
            <a:ext cx="3449175" cy="22938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rds against the blue (Provided by Getty Images)"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7550" y="899688"/>
            <a:ext cx="2294476" cy="302969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bird flocks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most</a:t>
            </a:r>
            <a:endParaRPr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 rotWithShape="1">
          <a:blip r:embed="rId3">
            <a:alphaModFix/>
          </a:blip>
          <a:srcRect b="65799" l="61217" r="1441" t="21403"/>
          <a:stretch/>
        </p:blipFill>
        <p:spPr>
          <a:xfrm>
            <a:off x="201475" y="2126525"/>
            <a:ext cx="1738875" cy="79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 b="86398" l="62659" r="0" t="804"/>
          <a:stretch/>
        </p:blipFill>
        <p:spPr>
          <a:xfrm>
            <a:off x="3300625" y="2126525"/>
            <a:ext cx="1848125" cy="84075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most</a:t>
            </a:r>
            <a:endParaRPr b="1"/>
          </a:p>
        </p:txBody>
      </p:sp>
      <p:pic>
        <p:nvPicPr>
          <p:cNvPr id="79" name="Google Shape;79;p16" title="Screenshot 2026-03-15 at 4.16.32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9025" y="2072387"/>
            <a:ext cx="2031100" cy="89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 title="Screenshot 2026-03-14 at 4.37.07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475" y="2332625"/>
            <a:ext cx="2248150" cy="78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 title="Screenshot 2026-03-14 at 4.37.07 pm.png"/>
          <p:cNvPicPr preferRelativeResize="0"/>
          <p:nvPr/>
        </p:nvPicPr>
        <p:blipFill rotWithShape="1">
          <a:blip r:embed="rId3">
            <a:alphaModFix/>
          </a:blip>
          <a:srcRect b="0" l="0" r="26183" t="0"/>
          <a:stretch/>
        </p:blipFill>
        <p:spPr>
          <a:xfrm>
            <a:off x="6334600" y="2231175"/>
            <a:ext cx="2087775" cy="9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most</a:t>
            </a:r>
            <a:endParaRPr b="1"/>
          </a:p>
        </p:txBody>
      </p:sp>
      <p:pic>
        <p:nvPicPr>
          <p:cNvPr id="87" name="Google Shape;87;p17" title="Screenshot 2026-03-15 at 4.24.56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9887" y="2061125"/>
            <a:ext cx="1608825" cy="1329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most</a:t>
            </a:r>
            <a:endParaRPr b="1"/>
          </a:p>
        </p:txBody>
      </p:sp>
      <p:pic>
        <p:nvPicPr>
          <p:cNvPr id="93" name="Google Shape;93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248200" y="136430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770325" y="1584440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770325" y="95372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1239750" y="12600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743975" y="20960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1239750" y="17800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248200" y="19357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3764400" y="94832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3670875" y="15844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4140300" y="142942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6929375" y="11446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3294975" y="11087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4603100" y="16203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7448350" y="136430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6978925" y="168372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7448350" y="20601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7966450" y="168372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1281450" y="41724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812025" y="41256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1788475" y="41256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2295500" y="41724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5643000" y="31973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5125300" y="342220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6219475" y="342220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6112425" y="39986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4966725" y="39986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5539575" y="4231027"/>
            <a:ext cx="469425" cy="475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most</a:t>
            </a:r>
            <a:endParaRPr b="1"/>
          </a:p>
        </p:txBody>
      </p:sp>
      <p:pic>
        <p:nvPicPr>
          <p:cNvPr id="125" name="Google Shape;125;p19" title="Screenshot 2026-03-14 at 4.46.00 pm.png"/>
          <p:cNvPicPr preferRelativeResize="0"/>
          <p:nvPr/>
        </p:nvPicPr>
        <p:blipFill rotWithShape="1">
          <a:blip r:embed="rId3">
            <a:alphaModFix/>
          </a:blip>
          <a:srcRect b="42492" l="0" r="0" t="0"/>
          <a:stretch/>
        </p:blipFill>
        <p:spPr>
          <a:xfrm>
            <a:off x="443225" y="949325"/>
            <a:ext cx="5597600" cy="147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9" title="Screenshot 2026-03-15 at 4.57.10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7025" y="1177400"/>
            <a:ext cx="1140000" cy="125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 title="Screenshot 2026-03-14 at 4.46.00 pm.png"/>
          <p:cNvPicPr preferRelativeResize="0"/>
          <p:nvPr/>
        </p:nvPicPr>
        <p:blipFill rotWithShape="1">
          <a:blip r:embed="rId3">
            <a:alphaModFix/>
          </a:blip>
          <a:srcRect b="42492" l="7952" r="14397" t="0"/>
          <a:stretch/>
        </p:blipFill>
        <p:spPr>
          <a:xfrm>
            <a:off x="4000400" y="3202600"/>
            <a:ext cx="4346625" cy="147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 title="Screenshot 2026-03-14 at 4.46.00 pm.png"/>
          <p:cNvPicPr preferRelativeResize="0"/>
          <p:nvPr/>
        </p:nvPicPr>
        <p:blipFill rotWithShape="1">
          <a:blip r:embed="rId3">
            <a:alphaModFix/>
          </a:blip>
          <a:srcRect b="42492" l="0" r="71801" t="0"/>
          <a:stretch/>
        </p:blipFill>
        <p:spPr>
          <a:xfrm>
            <a:off x="577525" y="3157300"/>
            <a:ext cx="1578500" cy="147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 title="Screenshot 2026-03-15 at 4.58.16 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19800" y="4031426"/>
            <a:ext cx="498200" cy="47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most</a:t>
            </a:r>
            <a:endParaRPr b="1"/>
          </a:p>
        </p:txBody>
      </p:sp>
      <p:pic>
        <p:nvPicPr>
          <p:cNvPr id="135" name="Google Shape;135;p20" title="Screenshot 2026-03-14 at 4.47.59 pm.png"/>
          <p:cNvPicPr preferRelativeResize="0"/>
          <p:nvPr/>
        </p:nvPicPr>
        <p:blipFill rotWithShape="1">
          <a:blip r:embed="rId3">
            <a:alphaModFix/>
          </a:blip>
          <a:srcRect b="48248" l="0" r="23177" t="0"/>
          <a:stretch/>
        </p:blipFill>
        <p:spPr>
          <a:xfrm flipH="1">
            <a:off x="1024076" y="1338725"/>
            <a:ext cx="2598924" cy="9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0" title="Screenshot 2026-03-14 at 4.47.59 pm.png"/>
          <p:cNvPicPr preferRelativeResize="0"/>
          <p:nvPr/>
        </p:nvPicPr>
        <p:blipFill rotWithShape="1">
          <a:blip r:embed="rId3">
            <a:alphaModFix/>
          </a:blip>
          <a:srcRect b="0" l="-382" r="4871" t="48248"/>
          <a:stretch/>
        </p:blipFill>
        <p:spPr>
          <a:xfrm flipH="1">
            <a:off x="4745876" y="1282850"/>
            <a:ext cx="3231249" cy="9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0" title="Screenshot 2026-03-14 at 4.47.59 pm.png"/>
          <p:cNvPicPr preferRelativeResize="0"/>
          <p:nvPr/>
        </p:nvPicPr>
        <p:blipFill rotWithShape="1">
          <a:blip r:embed="rId3">
            <a:alphaModFix/>
          </a:blip>
          <a:srcRect b="0" l="11115" r="4873" t="48248"/>
          <a:stretch/>
        </p:blipFill>
        <p:spPr>
          <a:xfrm flipH="1">
            <a:off x="859551" y="3479025"/>
            <a:ext cx="2598924" cy="840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0" title="Screenshot 2026-03-14 at 4.47.59 pm.png"/>
          <p:cNvPicPr preferRelativeResize="0"/>
          <p:nvPr/>
        </p:nvPicPr>
        <p:blipFill rotWithShape="1">
          <a:blip r:embed="rId3">
            <a:alphaModFix/>
          </a:blip>
          <a:srcRect b="48248" l="0" r="23177" t="0"/>
          <a:stretch/>
        </p:blipFill>
        <p:spPr>
          <a:xfrm flipH="1">
            <a:off x="4745876" y="3479025"/>
            <a:ext cx="2598924" cy="9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 title="Screenshot 2026-03-14 at 4.47.59 pm.png"/>
          <p:cNvPicPr preferRelativeResize="0"/>
          <p:nvPr/>
        </p:nvPicPr>
        <p:blipFill rotWithShape="1">
          <a:blip r:embed="rId3">
            <a:alphaModFix/>
          </a:blip>
          <a:srcRect b="48248" l="65533" r="23178" t="0"/>
          <a:stretch/>
        </p:blipFill>
        <p:spPr>
          <a:xfrm flipH="1">
            <a:off x="7489701" y="3479025"/>
            <a:ext cx="381900" cy="9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/>
          <p:nvPr/>
        </p:nvSpPr>
        <p:spPr>
          <a:xfrm>
            <a:off x="509350" y="233800"/>
            <a:ext cx="806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book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least</a:t>
            </a:r>
            <a:endParaRPr b="1"/>
          </a:p>
        </p:txBody>
      </p:sp>
      <p:pic>
        <p:nvPicPr>
          <p:cNvPr descr="Close-up of a stack of books (Provided by Getty Images)" id="145" name="Google Shape;14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150" y="1540400"/>
            <a:ext cx="3206723" cy="3206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y (5-7) playing on floor with books in libary (Provided by Getty Images)" id="146" name="Google Shape;14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8450" y="1458553"/>
            <a:ext cx="2138873" cy="3206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merican footballers running on field against clear sky (Provided by Getty Images)" id="151" name="Google Shape;1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474" y="1849388"/>
            <a:ext cx="2578427" cy="2074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iling basketball players (Provided by Getty Images)" id="152" name="Google Shape;15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4851" y="1768738"/>
            <a:ext cx="2842972" cy="1892076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2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teams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least</a:t>
            </a:r>
            <a:endParaRPr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least</a:t>
            </a:r>
            <a:endParaRPr b="1"/>
          </a:p>
        </p:txBody>
      </p:sp>
      <p:pic>
        <p:nvPicPr>
          <p:cNvPr id="159" name="Google Shape;159;p23"/>
          <p:cNvPicPr preferRelativeResize="0"/>
          <p:nvPr/>
        </p:nvPicPr>
        <p:blipFill rotWithShape="1">
          <a:blip r:embed="rId3">
            <a:alphaModFix/>
          </a:blip>
          <a:srcRect b="65799" l="61217" r="1441" t="21403"/>
          <a:stretch/>
        </p:blipFill>
        <p:spPr>
          <a:xfrm>
            <a:off x="201475" y="2126525"/>
            <a:ext cx="1738875" cy="79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3"/>
          <p:cNvPicPr preferRelativeResize="0"/>
          <p:nvPr/>
        </p:nvPicPr>
        <p:blipFill rotWithShape="1">
          <a:blip r:embed="rId3">
            <a:alphaModFix/>
          </a:blip>
          <a:srcRect b="86398" l="62659" r="0" t="804"/>
          <a:stretch/>
        </p:blipFill>
        <p:spPr>
          <a:xfrm>
            <a:off x="3300625" y="2126525"/>
            <a:ext cx="1848125" cy="84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3" title="Screenshot 2026-03-15 at 4.16.32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9025" y="2072387"/>
            <a:ext cx="2031100" cy="89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least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fewest</a:t>
            </a:r>
            <a:endParaRPr b="1"/>
          </a:p>
        </p:txBody>
      </p:sp>
      <p:pic>
        <p:nvPicPr>
          <p:cNvPr id="167" name="Google Shape;167;p24" title="Screenshot 2026-03-14 at 4.37.07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475" y="2332625"/>
            <a:ext cx="2248150" cy="78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4" title="Screenshot 2026-03-14 at 4.37.07 pm.png"/>
          <p:cNvPicPr preferRelativeResize="0"/>
          <p:nvPr/>
        </p:nvPicPr>
        <p:blipFill rotWithShape="1">
          <a:blip r:embed="rId3">
            <a:alphaModFix/>
          </a:blip>
          <a:srcRect b="0" l="0" r="26183" t="0"/>
          <a:stretch/>
        </p:blipFill>
        <p:spPr>
          <a:xfrm>
            <a:off x="6334600" y="2231175"/>
            <a:ext cx="2087775" cy="98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4" title="Screenshot 2026-03-15 at 4.24.56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9887" y="2061125"/>
            <a:ext cx="1608825" cy="1329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least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or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fewest</a:t>
            </a:r>
            <a:endParaRPr b="1"/>
          </a:p>
        </p:txBody>
      </p:sp>
      <p:pic>
        <p:nvPicPr>
          <p:cNvPr id="175" name="Google Shape;175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248200" y="136430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770325" y="1584440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770325" y="95372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1239750" y="12600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743975" y="20960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1239750" y="17800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248200" y="19357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3764400" y="94832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3670875" y="15844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4140300" y="142942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6929375" y="11446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3294975" y="11087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4603100" y="16203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7448350" y="136430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6978925" y="168372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7448350" y="20601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7966450" y="168372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1281450" y="41724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812025" y="41256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1788475" y="412565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2295500" y="41724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5643000" y="31973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5125300" y="342220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6219475" y="3422202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6112425" y="39986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4966725" y="39986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5539575" y="423102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342600" y="41724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4109338" y="19357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6459950" y="1525177"/>
            <a:ext cx="469425" cy="475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5" title="Screenshot 2026-03-14 at 4.45.10 pm.png"/>
          <p:cNvPicPr preferRelativeResize="0"/>
          <p:nvPr/>
        </p:nvPicPr>
        <p:blipFill rotWithShape="1">
          <a:blip r:embed="rId3">
            <a:alphaModFix/>
          </a:blip>
          <a:srcRect b="59340" l="23086" r="31665" t="10423"/>
          <a:stretch/>
        </p:blipFill>
        <p:spPr>
          <a:xfrm>
            <a:off x="6289050" y="953727"/>
            <a:ext cx="469425" cy="475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6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least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or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fewest</a:t>
            </a:r>
            <a:endParaRPr b="1"/>
          </a:p>
        </p:txBody>
      </p:sp>
      <p:pic>
        <p:nvPicPr>
          <p:cNvPr id="211" name="Google Shape;211;p26" title="Screenshot 2026-03-14 at 4.46.00 pm.png"/>
          <p:cNvPicPr preferRelativeResize="0"/>
          <p:nvPr/>
        </p:nvPicPr>
        <p:blipFill rotWithShape="1">
          <a:blip r:embed="rId3">
            <a:alphaModFix/>
          </a:blip>
          <a:srcRect b="42492" l="0" r="0" t="0"/>
          <a:stretch/>
        </p:blipFill>
        <p:spPr>
          <a:xfrm>
            <a:off x="443225" y="949325"/>
            <a:ext cx="5597600" cy="147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6" title="Screenshot 2026-03-15 at 4.57.10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7025" y="1177400"/>
            <a:ext cx="1140000" cy="125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6" title="Screenshot 2026-03-14 at 4.46.00 pm.png"/>
          <p:cNvPicPr preferRelativeResize="0"/>
          <p:nvPr/>
        </p:nvPicPr>
        <p:blipFill rotWithShape="1">
          <a:blip r:embed="rId3">
            <a:alphaModFix/>
          </a:blip>
          <a:srcRect b="42492" l="7952" r="14397" t="0"/>
          <a:stretch/>
        </p:blipFill>
        <p:spPr>
          <a:xfrm>
            <a:off x="4000400" y="3202600"/>
            <a:ext cx="4346625" cy="147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6" title="Screenshot 2026-03-14 at 4.46.00 pm.png"/>
          <p:cNvPicPr preferRelativeResize="0"/>
          <p:nvPr/>
        </p:nvPicPr>
        <p:blipFill rotWithShape="1">
          <a:blip r:embed="rId3">
            <a:alphaModFix/>
          </a:blip>
          <a:srcRect b="42492" l="0" r="71801" t="0"/>
          <a:stretch/>
        </p:blipFill>
        <p:spPr>
          <a:xfrm>
            <a:off x="577525" y="3157300"/>
            <a:ext cx="1578500" cy="147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6" title="Screenshot 2026-03-15 at 4.58.16 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19800" y="4031426"/>
            <a:ext cx="498200" cy="47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7"/>
          <p:cNvSpPr txBox="1"/>
          <p:nvPr/>
        </p:nvSpPr>
        <p:spPr>
          <a:xfrm>
            <a:off x="509350" y="233800"/>
            <a:ext cx="822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Compare these collections using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least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or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fewest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1" name="Google Shape;221;p27" title="Screenshot 2026-03-14 at 4.47.59 pm.png"/>
          <p:cNvPicPr preferRelativeResize="0"/>
          <p:nvPr/>
        </p:nvPicPr>
        <p:blipFill rotWithShape="1">
          <a:blip r:embed="rId3">
            <a:alphaModFix/>
          </a:blip>
          <a:srcRect b="48248" l="0" r="23177" t="0"/>
          <a:stretch/>
        </p:blipFill>
        <p:spPr>
          <a:xfrm flipH="1">
            <a:off x="1024076" y="1338725"/>
            <a:ext cx="2598924" cy="9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7" title="Screenshot 2026-03-14 at 4.47.59 pm.png"/>
          <p:cNvPicPr preferRelativeResize="0"/>
          <p:nvPr/>
        </p:nvPicPr>
        <p:blipFill rotWithShape="1">
          <a:blip r:embed="rId3">
            <a:alphaModFix/>
          </a:blip>
          <a:srcRect b="0" l="-382" r="4871" t="48248"/>
          <a:stretch/>
        </p:blipFill>
        <p:spPr>
          <a:xfrm flipH="1">
            <a:off x="4745876" y="1282850"/>
            <a:ext cx="3231249" cy="9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7" title="Screenshot 2026-03-14 at 4.47.59 pm.png"/>
          <p:cNvPicPr preferRelativeResize="0"/>
          <p:nvPr/>
        </p:nvPicPr>
        <p:blipFill rotWithShape="1">
          <a:blip r:embed="rId3">
            <a:alphaModFix/>
          </a:blip>
          <a:srcRect b="0" l="11115" r="4873" t="48248"/>
          <a:stretch/>
        </p:blipFill>
        <p:spPr>
          <a:xfrm flipH="1">
            <a:off x="859551" y="3479025"/>
            <a:ext cx="2598924" cy="840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7" title="Screenshot 2026-03-14 at 4.47.59 pm.png"/>
          <p:cNvPicPr preferRelativeResize="0"/>
          <p:nvPr/>
        </p:nvPicPr>
        <p:blipFill rotWithShape="1">
          <a:blip r:embed="rId3">
            <a:alphaModFix/>
          </a:blip>
          <a:srcRect b="48248" l="0" r="23177" t="0"/>
          <a:stretch/>
        </p:blipFill>
        <p:spPr>
          <a:xfrm flipH="1">
            <a:off x="4745876" y="3479025"/>
            <a:ext cx="2598924" cy="9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7" title="Screenshot 2026-03-14 at 4.47.59 pm.png"/>
          <p:cNvPicPr preferRelativeResize="0"/>
          <p:nvPr/>
        </p:nvPicPr>
        <p:blipFill rotWithShape="1">
          <a:blip r:embed="rId3">
            <a:alphaModFix/>
          </a:blip>
          <a:srcRect b="48248" l="65533" r="23178" t="0"/>
          <a:stretch/>
        </p:blipFill>
        <p:spPr>
          <a:xfrm flipH="1">
            <a:off x="7489701" y="3479025"/>
            <a:ext cx="381900" cy="9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