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</p:sldIdLst>
  <p:sldSz cy="5143500" cx="9144000"/>
  <p:notesSz cx="6858000" cy="9144000"/>
  <p:embeddedFontLst>
    <p:embeddedFont>
      <p:font typeface="Montserrat"/>
      <p:regular r:id="rId85"/>
      <p:bold r:id="rId86"/>
      <p:italic r:id="rId87"/>
      <p:boldItalic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font" Target="fonts/Montserrat-bold.fntdata"/><Relationship Id="rId41" Type="http://schemas.openxmlformats.org/officeDocument/2006/relationships/slide" Target="slides/slide36.xml"/><Relationship Id="rId85" Type="http://schemas.openxmlformats.org/officeDocument/2006/relationships/font" Target="fonts/Montserrat-regular.fntdata"/><Relationship Id="rId44" Type="http://schemas.openxmlformats.org/officeDocument/2006/relationships/slide" Target="slides/slide39.xml"/><Relationship Id="rId88" Type="http://schemas.openxmlformats.org/officeDocument/2006/relationships/font" Target="fonts/Montserrat-boldItalic.fntdata"/><Relationship Id="rId43" Type="http://schemas.openxmlformats.org/officeDocument/2006/relationships/slide" Target="slides/slide38.xml"/><Relationship Id="rId87" Type="http://schemas.openxmlformats.org/officeDocument/2006/relationships/font" Target="fonts/Montserrat-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91b2e21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991b2e2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99d165bac_0_1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99d165bac_0_1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9d165bac_0_1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9d165bac_0_1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9d165bac_0_1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9d165bac_0_1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99d165bac_0_1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99d165bac_0_1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99d165bac_0_1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f99d165bac_0_1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99d165bac_0_1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99d165bac_0_1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99d165bac_0_1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99d165bac_0_1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99d165bac_0_1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99d165bac_0_1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99d165bac_0_1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99d165bac_0_1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99d165bac_0_1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99d165bac_0_1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99d165bac_0_20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f99d165bac_0_2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99d165bac_0_2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99d165bac_0_2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99d165bac_0_20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f99d165bac_0_2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f99d165bac_0_20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f99d165bac_0_2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f99d165bac_0_20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f99d165bac_0_2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99d165bac_0_2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99d165bac_0_2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99d165bac_0_2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f99d165bac_0_2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f99d165bac_0_2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f99d165bac_0_2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99d165ba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99d165ba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99d165bac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f99d165bac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99d165bac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f99d165ba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99d165bac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f99d165bac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f99d165bac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f99d165bac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f99d165bac_0_9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f99d165bac_0_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99d165bac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f99d165bac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99d165bac_0_10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99d165bac_0_1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f99d165bac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f99d165bac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f99d165bac_0_1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f99d165bac_0_1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f99d165bac_0_1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f99d165bac_0_1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99d165bac_0_1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f99d165bac_0_1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99d165bac_0_1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f99d165bac_0_1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f99d165bac_0_1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f99d165bac_0_1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99d165bac_0_1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f99d165bac_0_1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99d165bac_0_1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f99d165bac_0_1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99d165bac_0_1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f99d165bac_0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f99d165bac_0_1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f99d165bac_0_1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f99d165bac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f99d165bac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f99d165bac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f99d165bac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99d165bac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f99d165bac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f99d165bac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3f99d165bac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f99d165bac_0_9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3f99d165bac_0_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f99d165bac_0_1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f99d165bac_0_1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3f99d165bac_0_9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3f99d165bac_0_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f99d165bac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3f99d165bac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f99d165bac_0_9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f99d165bac_0_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f99d165bac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3f99d165bac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f99d165bac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3f99d165bac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f99d165bac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3f99d165bac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f99d165bac_0_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f99d165bac_0_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f99d165bac_0_9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f99d165bac_0_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f99d165bac_0_10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f99d165bac_0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3f99d165bac_0_10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3f99d165bac_0_1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f99d165bac_0_1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3f99d165bac_0_1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99d165bac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f99d165bac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3f99d165bac_0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3f99d165bac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f99d165bac_0_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3f99d165bac_0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f99d165bac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3f99d165bac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3f99d165bac_0_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3f99d165bac_0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g3f99d165bac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3f99d165bac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3f99d165bac_0_1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3f99d165bac_0_1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3f99d165bac_0_1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3f99d165bac_0_1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3f99d165bac_0_1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3f99d165bac_0_1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3f99d165bac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3f99d165bac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3f99d165bac_0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3f99d165bac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3f99d165bac_0_6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3f99d165bac_0_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g3f99d165bac_0_7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" name="Google Shape;1286;g3f99d165bac_0_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3f99d165bac_0_7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3f99d165bac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f99d165bac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3f99d165bac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3f99d165bac_0_1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3f99d165bac_0_1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3f99d165bac_0_1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3f99d165bac_0_1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3f99d165bac_0_1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" name="Google Shape;1398;g3f99d165bac_0_1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3f99d165bac_0_1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3f99d165bac_0_1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3f99d165bac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3f99d165bac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3f99d165bac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8" name="Google Shape;1478;g3f99d165bac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3f99d165bac_1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3f99d165bac_1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3f99d165bac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3f99d165bac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3f99d165ba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3f99d165ba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3f99d165bac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3f99d165bac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2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whole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Part Part Whole Model</a:t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 fruit and vegetables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2371450" y="7328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2371450" y="7328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2" name="Google Shape;92;p16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2371450" y="7328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" name="Google Shape;108;p17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9" name="Google Shape;109;p17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3" name="Google Shape;123;p18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24" name="Google Shape;124;p18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25" name="Google Shape;125;p18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8" name="Google Shape;138;p19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9" name="Google Shape;139;p19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0" name="Google Shape;140;p19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157550" y="360336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22950" y="360337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120750" y="3603375"/>
            <a:ext cx="239900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9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0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0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0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0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8" name="Google Shape;158;p20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59" name="Google Shape;159;p20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60" name="Google Shape;160;p20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20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157550" y="360336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22950" y="360337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120750" y="3603375"/>
            <a:ext cx="239900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0"/>
          <p:cNvSpPr txBox="1"/>
          <p:nvPr/>
        </p:nvSpPr>
        <p:spPr>
          <a:xfrm>
            <a:off x="4538350" y="3062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" name="Google Shape;171;p21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/>
          <p:nvPr/>
        </p:nvSpPr>
        <p:spPr>
          <a:xfrm>
            <a:off x="4569109" y="352465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7" name="Google Shape;177;p21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78" name="Google Shape;178;p21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79" name="Google Shape;179;p21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80" name="Google Shape;180;p21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157550" y="360336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22950" y="360337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120750" y="3603375"/>
            <a:ext cx="239900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 txBox="1"/>
          <p:nvPr/>
        </p:nvSpPr>
        <p:spPr>
          <a:xfrm>
            <a:off x="4538350" y="3062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85" name="Google Shape;185;p21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360337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3603375"/>
            <a:ext cx="405625" cy="6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2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/>
          <p:nvPr/>
        </p:nvSpPr>
        <p:spPr>
          <a:xfrm>
            <a:off x="4569109" y="352465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8" name="Google Shape;198;p22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99" name="Google Shape;199;p22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00" name="Google Shape;200;p22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201" name="Google Shape;201;p22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157550" y="360336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22950" y="360337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120750" y="3603375"/>
            <a:ext cx="239900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2"/>
          <p:cNvSpPr txBox="1"/>
          <p:nvPr/>
        </p:nvSpPr>
        <p:spPr>
          <a:xfrm>
            <a:off x="4538350" y="3062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206" name="Google Shape;206;p22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360337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3603375"/>
            <a:ext cx="405625" cy="6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2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4" name="Google Shape;214;p2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3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 animals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7" name="Google Shape;227;p2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/>
          <p:nvPr/>
        </p:nvSpPr>
        <p:spPr>
          <a:xfrm>
            <a:off x="1112826" y="12078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2471600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1" name="Google Shape;241;p25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5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1112826" y="12078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5"/>
          <p:cNvSpPr txBox="1"/>
          <p:nvPr/>
        </p:nvSpPr>
        <p:spPr>
          <a:xfrm>
            <a:off x="2471600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250" name="Google Shape;250;p25"/>
          <p:cNvSpPr/>
          <p:nvPr/>
        </p:nvSpPr>
        <p:spPr>
          <a:xfrm>
            <a:off x="5704624" y="12078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5"/>
          <p:cNvSpPr txBox="1"/>
          <p:nvPr/>
        </p:nvSpPr>
        <p:spPr>
          <a:xfrm>
            <a:off x="5704625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6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7" name="Google Shape;257;p26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6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6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6"/>
          <p:cNvSpPr/>
          <p:nvPr/>
        </p:nvSpPr>
        <p:spPr>
          <a:xfrm>
            <a:off x="1112826" y="12078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26"/>
          <p:cNvSpPr txBox="1"/>
          <p:nvPr/>
        </p:nvSpPr>
        <p:spPr>
          <a:xfrm>
            <a:off x="2471600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266" name="Google Shape;266;p26"/>
          <p:cNvSpPr/>
          <p:nvPr/>
        </p:nvSpPr>
        <p:spPr>
          <a:xfrm>
            <a:off x="5704624" y="12078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26"/>
          <p:cNvSpPr txBox="1"/>
          <p:nvPr/>
        </p:nvSpPr>
        <p:spPr>
          <a:xfrm>
            <a:off x="5704625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268" name="Google Shape;268;p26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69" name="Google Shape;269;p26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7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27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7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7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7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7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7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7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7"/>
          <p:cNvSpPr/>
          <p:nvPr/>
        </p:nvSpPr>
        <p:spPr>
          <a:xfrm>
            <a:off x="1112826" y="12078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7"/>
          <p:cNvSpPr txBox="1"/>
          <p:nvPr/>
        </p:nvSpPr>
        <p:spPr>
          <a:xfrm>
            <a:off x="2327775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284" name="Google Shape;284;p27"/>
          <p:cNvSpPr/>
          <p:nvPr/>
        </p:nvSpPr>
        <p:spPr>
          <a:xfrm>
            <a:off x="5704624" y="12078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7"/>
          <p:cNvSpPr txBox="1"/>
          <p:nvPr/>
        </p:nvSpPr>
        <p:spPr>
          <a:xfrm>
            <a:off x="5704625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286" name="Google Shape;286;p27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287" name="Google Shape;287;p27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8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3" name="Google Shape;293;p28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8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8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8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8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8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8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2327775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01" name="Google Shape;301;p28"/>
          <p:cNvSpPr/>
          <p:nvPr/>
        </p:nvSpPr>
        <p:spPr>
          <a:xfrm>
            <a:off x="5704624" y="12078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28"/>
          <p:cNvSpPr txBox="1"/>
          <p:nvPr/>
        </p:nvSpPr>
        <p:spPr>
          <a:xfrm>
            <a:off x="5704625" y="7461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303" name="Google Shape;303;p28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04" name="Google Shape;304;p28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05" name="Google Shape;305;p28"/>
          <p:cNvSpPr/>
          <p:nvPr/>
        </p:nvSpPr>
        <p:spPr>
          <a:xfrm>
            <a:off x="1112826" y="35464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6" name="Google Shape;306;p28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41488" y="3717587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8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29750" y="3679650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8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2997668" y="3705524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8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52538" y="3650138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8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15875" y="3662200"/>
            <a:ext cx="560099" cy="64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9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9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9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9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9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9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9"/>
          <p:cNvSpPr txBox="1"/>
          <p:nvPr/>
        </p:nvSpPr>
        <p:spPr>
          <a:xfrm>
            <a:off x="2327775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24" name="Google Shape;324;p29"/>
          <p:cNvSpPr/>
          <p:nvPr/>
        </p:nvSpPr>
        <p:spPr>
          <a:xfrm>
            <a:off x="5704624" y="12078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29"/>
          <p:cNvSpPr txBox="1"/>
          <p:nvPr/>
        </p:nvSpPr>
        <p:spPr>
          <a:xfrm>
            <a:off x="5669100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326" name="Google Shape;326;p29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27" name="Google Shape;327;p29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28" name="Google Shape;328;p29"/>
          <p:cNvSpPr/>
          <p:nvPr/>
        </p:nvSpPr>
        <p:spPr>
          <a:xfrm>
            <a:off x="1112826" y="35464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29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41488" y="3717587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9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29750" y="3679650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9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2997668" y="3705524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52538" y="3650138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15875" y="3662200"/>
            <a:ext cx="560099" cy="64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0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0"/>
          <p:cNvSpPr txBox="1"/>
          <p:nvPr/>
        </p:nvSpPr>
        <p:spPr>
          <a:xfrm>
            <a:off x="2327775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47" name="Google Shape;347;p30"/>
          <p:cNvSpPr/>
          <p:nvPr/>
        </p:nvSpPr>
        <p:spPr>
          <a:xfrm>
            <a:off x="5704624" y="35464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30"/>
          <p:cNvSpPr txBox="1"/>
          <p:nvPr/>
        </p:nvSpPr>
        <p:spPr>
          <a:xfrm>
            <a:off x="5669100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349" name="Google Shape;349;p30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50" name="Google Shape;350;p30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51" name="Google Shape;351;p30"/>
          <p:cNvSpPr/>
          <p:nvPr/>
        </p:nvSpPr>
        <p:spPr>
          <a:xfrm>
            <a:off x="1112826" y="35464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3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41488" y="3717587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29750" y="3679650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2997668" y="3705524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52538" y="3650138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15875" y="3662200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61775" y="3641625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9950" y="3610375"/>
            <a:ext cx="592925" cy="60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1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4" name="Google Shape;364;p3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1"/>
          <p:cNvSpPr txBox="1"/>
          <p:nvPr/>
        </p:nvSpPr>
        <p:spPr>
          <a:xfrm>
            <a:off x="2327775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372" name="Google Shape;372;p31"/>
          <p:cNvSpPr/>
          <p:nvPr/>
        </p:nvSpPr>
        <p:spPr>
          <a:xfrm>
            <a:off x="5704624" y="3546400"/>
            <a:ext cx="1835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3" name="Google Shape;373;p31"/>
          <p:cNvSpPr txBox="1"/>
          <p:nvPr/>
        </p:nvSpPr>
        <p:spPr>
          <a:xfrm>
            <a:off x="5669100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374" name="Google Shape;374;p31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375" name="Google Shape;375;p31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76" name="Google Shape;376;p31"/>
          <p:cNvSpPr/>
          <p:nvPr/>
        </p:nvSpPr>
        <p:spPr>
          <a:xfrm>
            <a:off x="1112826" y="3546400"/>
            <a:ext cx="4591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7" name="Google Shape;377;p3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41488" y="3717587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29750" y="3679650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2997668" y="3705524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52538" y="3650138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15875" y="3662200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61775" y="3641625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9950" y="3610375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1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2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these penguins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32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3"/>
          <p:cNvSpPr/>
          <p:nvPr/>
        </p:nvSpPr>
        <p:spPr>
          <a:xfrm>
            <a:off x="1809450" y="1186888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8" name="Google Shape;408;p33"/>
          <p:cNvSpPr txBox="1"/>
          <p:nvPr/>
        </p:nvSpPr>
        <p:spPr>
          <a:xfrm>
            <a:off x="1809450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09" name="Google Shape;409;p33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/>
          <p:nvPr/>
        </p:nvSpPr>
        <p:spPr>
          <a:xfrm>
            <a:off x="1809450" y="1186888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34"/>
          <p:cNvSpPr/>
          <p:nvPr/>
        </p:nvSpPr>
        <p:spPr>
          <a:xfrm>
            <a:off x="3556950" y="1186888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34"/>
          <p:cNvSpPr txBox="1"/>
          <p:nvPr/>
        </p:nvSpPr>
        <p:spPr>
          <a:xfrm>
            <a:off x="1809450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23" name="Google Shape;423;p34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5"/>
          <p:cNvSpPr/>
          <p:nvPr/>
        </p:nvSpPr>
        <p:spPr>
          <a:xfrm>
            <a:off x="1809450" y="1186888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5" name="Google Shape;435;p35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36" name="Google Shape;436;p35"/>
          <p:cNvSpPr/>
          <p:nvPr/>
        </p:nvSpPr>
        <p:spPr>
          <a:xfrm>
            <a:off x="3556950" y="1186888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7" name="Google Shape;437;p35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38" name="Google Shape;438;p35"/>
          <p:cNvSpPr txBox="1"/>
          <p:nvPr/>
        </p:nvSpPr>
        <p:spPr>
          <a:xfrm>
            <a:off x="1809450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39" name="Google Shape;439;p35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0" name="Google Shape;450;p36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51" name="Google Shape;451;p36"/>
          <p:cNvSpPr/>
          <p:nvPr/>
        </p:nvSpPr>
        <p:spPr>
          <a:xfrm>
            <a:off x="3556950" y="1186888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2" name="Google Shape;452;p36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53" name="Google Shape;453;p36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54" name="Google Shape;454;p36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55" name="Google Shape;455;p36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7"/>
          <p:cNvSpPr/>
          <p:nvPr/>
        </p:nvSpPr>
        <p:spPr>
          <a:xfrm>
            <a:off x="1809450" y="3577413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7" name="Google Shape;467;p37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68" name="Google Shape;468;p37"/>
          <p:cNvSpPr/>
          <p:nvPr/>
        </p:nvSpPr>
        <p:spPr>
          <a:xfrm>
            <a:off x="3556950" y="1186888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9" name="Google Shape;469;p37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70" name="Google Shape;470;p37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71" name="Google Shape;471;p37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472" name="Google Shape;47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88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738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7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38"/>
          <p:cNvSpPr/>
          <p:nvPr/>
        </p:nvSpPr>
        <p:spPr>
          <a:xfrm>
            <a:off x="1809450" y="3577413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6" name="Google Shape;486;p38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487" name="Google Shape;487;p38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488" name="Google Shape;488;p38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489" name="Google Shape;489;p38"/>
          <p:cNvSpPr txBox="1"/>
          <p:nvPr/>
        </p:nvSpPr>
        <p:spPr>
          <a:xfrm>
            <a:off x="4362900" y="31238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490" name="Google Shape;490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88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738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8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p38"/>
          <p:cNvSpPr/>
          <p:nvPr/>
        </p:nvSpPr>
        <p:spPr>
          <a:xfrm>
            <a:off x="3556950" y="1186888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9"/>
          <p:cNvSpPr/>
          <p:nvPr/>
        </p:nvSpPr>
        <p:spPr>
          <a:xfrm>
            <a:off x="1809450" y="3577413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5" name="Google Shape;505;p39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06" name="Google Shape;506;p39"/>
          <p:cNvSpPr/>
          <p:nvPr/>
        </p:nvSpPr>
        <p:spPr>
          <a:xfrm>
            <a:off x="3556950" y="3577421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7" name="Google Shape;507;p39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08" name="Google Shape;508;p39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09" name="Google Shape;509;p39"/>
          <p:cNvSpPr txBox="1"/>
          <p:nvPr/>
        </p:nvSpPr>
        <p:spPr>
          <a:xfrm>
            <a:off x="4362900" y="31238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510" name="Google Shape;510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88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738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39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3" name="Google Shape;513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2250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975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23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613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0"/>
          <p:cNvSpPr/>
          <p:nvPr/>
        </p:nvSpPr>
        <p:spPr>
          <a:xfrm>
            <a:off x="1809450" y="3577413"/>
            <a:ext cx="17475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8" name="Google Shape;528;p40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29" name="Google Shape;529;p40"/>
          <p:cNvSpPr/>
          <p:nvPr/>
        </p:nvSpPr>
        <p:spPr>
          <a:xfrm>
            <a:off x="3556950" y="3577421"/>
            <a:ext cx="335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0" name="Google Shape;530;p40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31" name="Google Shape;531;p40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32" name="Google Shape;532;p40"/>
          <p:cNvSpPr txBox="1"/>
          <p:nvPr/>
        </p:nvSpPr>
        <p:spPr>
          <a:xfrm>
            <a:off x="4362900" y="312382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533" name="Google Shape;533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9088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8738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40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6" name="Google Shape;536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2250" y="36213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4975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23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9613" y="3621355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0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1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these penguins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41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42"/>
          <p:cNvSpPr/>
          <p:nvPr/>
        </p:nvSpPr>
        <p:spPr>
          <a:xfrm>
            <a:off x="1809450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4" name="Google Shape;564;p42"/>
          <p:cNvSpPr txBox="1"/>
          <p:nvPr/>
        </p:nvSpPr>
        <p:spPr>
          <a:xfrm>
            <a:off x="1809450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65" name="Google Shape;565;p42"/>
          <p:cNvSpPr/>
          <p:nvPr/>
        </p:nvSpPr>
        <p:spPr>
          <a:xfrm>
            <a:off x="1809450" y="1186900"/>
            <a:ext cx="5106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43"/>
          <p:cNvSpPr txBox="1"/>
          <p:nvPr/>
        </p:nvSpPr>
        <p:spPr>
          <a:xfrm>
            <a:off x="1809450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77" name="Google Shape;577;p43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78" name="Google Shape;578;p43"/>
          <p:cNvSpPr/>
          <p:nvPr/>
        </p:nvSpPr>
        <p:spPr>
          <a:xfrm>
            <a:off x="1809450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43"/>
          <p:cNvSpPr/>
          <p:nvPr/>
        </p:nvSpPr>
        <p:spPr>
          <a:xfrm>
            <a:off x="4449975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0" name="Google Shape;590;p44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591" name="Google Shape;591;p44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92" name="Google Shape;592;p44"/>
          <p:cNvSpPr txBox="1"/>
          <p:nvPr/>
        </p:nvSpPr>
        <p:spPr>
          <a:xfrm>
            <a:off x="1809450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93" name="Google Shape;593;p44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594" name="Google Shape;594;p44"/>
          <p:cNvSpPr/>
          <p:nvPr/>
        </p:nvSpPr>
        <p:spPr>
          <a:xfrm>
            <a:off x="1809450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p44"/>
          <p:cNvSpPr/>
          <p:nvPr/>
        </p:nvSpPr>
        <p:spPr>
          <a:xfrm>
            <a:off x="4449975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6" name="Google Shape;606;p45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07" name="Google Shape;607;p45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08" name="Google Shape;608;p45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09" name="Google Shape;609;p45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10" name="Google Shape;610;p45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45"/>
          <p:cNvSpPr/>
          <p:nvPr/>
        </p:nvSpPr>
        <p:spPr>
          <a:xfrm>
            <a:off x="1809450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45"/>
          <p:cNvSpPr/>
          <p:nvPr/>
        </p:nvSpPr>
        <p:spPr>
          <a:xfrm>
            <a:off x="4449975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4" name="Google Shape;624;p46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25" name="Google Shape;625;p46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26" name="Google Shape;626;p46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27" name="Google Shape;627;p46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28" name="Google Shape;628;p46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p46"/>
          <p:cNvSpPr/>
          <p:nvPr/>
        </p:nvSpPr>
        <p:spPr>
          <a:xfrm>
            <a:off x="1781388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0" name="Google Shape;630;p46"/>
          <p:cNvSpPr/>
          <p:nvPr/>
        </p:nvSpPr>
        <p:spPr>
          <a:xfrm>
            <a:off x="4449975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1" name="Google Shape;631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50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" name="Google Shape;637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4" name="Google Shape;644;p47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45" name="Google Shape;645;p47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46" name="Google Shape;646;p47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47" name="Google Shape;647;p47"/>
          <p:cNvSpPr txBox="1"/>
          <p:nvPr/>
        </p:nvSpPr>
        <p:spPr>
          <a:xfrm>
            <a:off x="457200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48" name="Google Shape;648;p47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9" name="Google Shape;649;p47"/>
          <p:cNvSpPr/>
          <p:nvPr/>
        </p:nvSpPr>
        <p:spPr>
          <a:xfrm>
            <a:off x="1781388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p47"/>
          <p:cNvSpPr/>
          <p:nvPr/>
        </p:nvSpPr>
        <p:spPr>
          <a:xfrm>
            <a:off x="4449975" y="118690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1" name="Google Shape;651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50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313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5" name="Google Shape;665;p48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66" name="Google Shape;666;p48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67" name="Google Shape;667;p48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68" name="Google Shape;668;p48"/>
          <p:cNvSpPr txBox="1"/>
          <p:nvPr/>
        </p:nvSpPr>
        <p:spPr>
          <a:xfrm>
            <a:off x="457200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69" name="Google Shape;669;p48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48"/>
          <p:cNvSpPr/>
          <p:nvPr/>
        </p:nvSpPr>
        <p:spPr>
          <a:xfrm>
            <a:off x="1781388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1" name="Google Shape;671;p48"/>
          <p:cNvSpPr/>
          <p:nvPr/>
        </p:nvSpPr>
        <p:spPr>
          <a:xfrm>
            <a:off x="4420200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2" name="Google Shape;672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50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700" y="36977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500" y="3697805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5313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3" name="Google Shape;683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500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3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76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5388" y="12612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013" y="12612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8" name="Google Shape;688;p49"/>
          <p:cNvCxnSpPr/>
          <p:nvPr/>
        </p:nvCxnSpPr>
        <p:spPr>
          <a:xfrm flipH="1" rot="10800000">
            <a:off x="267703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689" name="Google Shape;689;p49"/>
          <p:cNvCxnSpPr/>
          <p:nvPr/>
        </p:nvCxnSpPr>
        <p:spPr>
          <a:xfrm flipH="1" rot="10800000">
            <a:off x="5230488" y="20555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90" name="Google Shape;690;p49"/>
          <p:cNvSpPr txBox="1"/>
          <p:nvPr/>
        </p:nvSpPr>
        <p:spPr>
          <a:xfrm>
            <a:off x="180945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91" name="Google Shape;691;p49"/>
          <p:cNvSpPr txBox="1"/>
          <p:nvPr/>
        </p:nvSpPr>
        <p:spPr>
          <a:xfrm>
            <a:off x="4572000" y="31596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692" name="Google Shape;692;p49"/>
          <p:cNvSpPr/>
          <p:nvPr/>
        </p:nvSpPr>
        <p:spPr>
          <a:xfrm>
            <a:off x="1809450" y="1186900"/>
            <a:ext cx="5279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3" name="Google Shape;693;p49"/>
          <p:cNvSpPr/>
          <p:nvPr/>
        </p:nvSpPr>
        <p:spPr>
          <a:xfrm>
            <a:off x="1781388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49"/>
          <p:cNvSpPr/>
          <p:nvPr/>
        </p:nvSpPr>
        <p:spPr>
          <a:xfrm>
            <a:off x="4420200" y="3578750"/>
            <a:ext cx="263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5" name="Google Shape;695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6850" y="362134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150" y="36977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700" y="36977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500" y="3697805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49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0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these penguins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9" name="Google Shape;709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0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1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p51"/>
          <p:cNvSpPr txBox="1"/>
          <p:nvPr/>
        </p:nvSpPr>
        <p:spPr>
          <a:xfrm>
            <a:off x="2371450" y="7328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721" name="Google Shape;721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1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52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p52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3" name="Google Shape;733;p52"/>
          <p:cNvSpPr txBox="1"/>
          <p:nvPr/>
        </p:nvSpPr>
        <p:spPr>
          <a:xfrm>
            <a:off x="2371450" y="7328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34" name="Google Shape;734;p52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735" name="Google Shape;735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2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3"/>
          <p:cNvSpPr/>
          <p:nvPr/>
        </p:nvSpPr>
        <p:spPr>
          <a:xfrm>
            <a:off x="1921309" y="120480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6" name="Google Shape;746;p53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47" name="Google Shape;747;p53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8" name="Google Shape;748;p53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49" name="Google Shape;749;p53"/>
          <p:cNvSpPr txBox="1"/>
          <p:nvPr/>
        </p:nvSpPr>
        <p:spPr>
          <a:xfrm>
            <a:off x="2371450" y="7328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50" name="Google Shape;750;p53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751" name="Google Shape;751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0" name="Google Shape;760;p54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61" name="Google Shape;761;p54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2" name="Google Shape;762;p54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63" name="Google Shape;763;p54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64" name="Google Shape;764;p54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765" name="Google Shape;765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54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55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7" name="Google Shape;777;p55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78" name="Google Shape;778;p55"/>
          <p:cNvSpPr/>
          <p:nvPr/>
        </p:nvSpPr>
        <p:spPr>
          <a:xfrm>
            <a:off x="4569109" y="120480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9" name="Google Shape;779;p55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80" name="Google Shape;780;p55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81" name="Google Shape;781;p55"/>
          <p:cNvSpPr txBox="1"/>
          <p:nvPr/>
        </p:nvSpPr>
        <p:spPr>
          <a:xfrm>
            <a:off x="4449975" y="723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782" name="Google Shape;782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5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4" name="Google Shape;784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721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56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6" name="Google Shape;796;p56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797" name="Google Shape;797;p56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98" name="Google Shape;798;p56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799" name="Google Shape;799;p56"/>
          <p:cNvSpPr txBox="1"/>
          <p:nvPr/>
        </p:nvSpPr>
        <p:spPr>
          <a:xfrm>
            <a:off x="451555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800" name="Google Shape;800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56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2" name="Google Shape;802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5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721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57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14" name="Google Shape;814;p57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815" name="Google Shape;815;p57"/>
          <p:cNvSpPr/>
          <p:nvPr/>
        </p:nvSpPr>
        <p:spPr>
          <a:xfrm>
            <a:off x="4577184" y="352465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16" name="Google Shape;816;p57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817" name="Google Shape;817;p57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818" name="Google Shape;818;p57"/>
          <p:cNvSpPr txBox="1"/>
          <p:nvPr/>
        </p:nvSpPr>
        <p:spPr>
          <a:xfrm>
            <a:off x="451555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819" name="Google Shape;819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57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1" name="Google Shape;821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721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5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Google Shape;829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58"/>
          <p:cNvSpPr/>
          <p:nvPr/>
        </p:nvSpPr>
        <p:spPr>
          <a:xfrm>
            <a:off x="1929384" y="3524650"/>
            <a:ext cx="2647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5" name="Google Shape;835;p58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836" name="Google Shape;836;p58"/>
          <p:cNvSpPr/>
          <p:nvPr/>
        </p:nvSpPr>
        <p:spPr>
          <a:xfrm>
            <a:off x="4577184" y="3524650"/>
            <a:ext cx="16860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7" name="Google Shape;837;p58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838" name="Google Shape;838;p58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839" name="Google Shape;839;p58"/>
          <p:cNvSpPr txBox="1"/>
          <p:nvPr/>
        </p:nvSpPr>
        <p:spPr>
          <a:xfrm>
            <a:off x="451555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840" name="Google Shape;840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58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2" name="Google Shape;842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3721" y="3580980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5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3643692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58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59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these owls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2" name="Google Shape;852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59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60"/>
          <p:cNvSpPr txBox="1"/>
          <p:nvPr/>
        </p:nvSpPr>
        <p:spPr>
          <a:xfrm>
            <a:off x="819800" y="7291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868" name="Google Shape;868;p60"/>
          <p:cNvSpPr/>
          <p:nvPr/>
        </p:nvSpPr>
        <p:spPr>
          <a:xfrm>
            <a:off x="1224025" y="107691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9" name="Google Shape;869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60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61"/>
          <p:cNvSpPr txBox="1"/>
          <p:nvPr/>
        </p:nvSpPr>
        <p:spPr>
          <a:xfrm>
            <a:off x="819800" y="7291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885" name="Google Shape;885;p61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886" name="Google Shape;886;p61"/>
          <p:cNvSpPr/>
          <p:nvPr/>
        </p:nvSpPr>
        <p:spPr>
          <a:xfrm>
            <a:off x="1224025" y="107691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7" name="Google Shape;887;p61"/>
          <p:cNvSpPr/>
          <p:nvPr/>
        </p:nvSpPr>
        <p:spPr>
          <a:xfrm>
            <a:off x="2103925" y="107692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8" name="Google Shape;888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61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3" name="Google Shape;903;p62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04" name="Google Shape;904;p62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05" name="Google Shape;905;p62"/>
          <p:cNvSpPr txBox="1"/>
          <p:nvPr/>
        </p:nvSpPr>
        <p:spPr>
          <a:xfrm>
            <a:off x="819800" y="72919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06" name="Google Shape;906;p62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07" name="Google Shape;907;p62"/>
          <p:cNvSpPr/>
          <p:nvPr/>
        </p:nvSpPr>
        <p:spPr>
          <a:xfrm>
            <a:off x="1224025" y="107691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8" name="Google Shape;908;p62"/>
          <p:cNvSpPr/>
          <p:nvPr/>
        </p:nvSpPr>
        <p:spPr>
          <a:xfrm>
            <a:off x="2103925" y="107692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9" name="Google Shape;909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62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4" name="Google Shape;924;p63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25" name="Google Shape;925;p63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26" name="Google Shape;926;p63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27" name="Google Shape;927;p63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28" name="Google Shape;928;p63"/>
          <p:cNvSpPr/>
          <p:nvPr/>
        </p:nvSpPr>
        <p:spPr>
          <a:xfrm>
            <a:off x="1224025" y="107691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9" name="Google Shape;929;p63"/>
          <p:cNvSpPr/>
          <p:nvPr/>
        </p:nvSpPr>
        <p:spPr>
          <a:xfrm>
            <a:off x="2103925" y="107692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0" name="Google Shape;930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63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45" name="Google Shape;945;p64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46" name="Google Shape;946;p64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47" name="Google Shape;947;p64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48" name="Google Shape;948;p64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49" name="Google Shape;949;p64"/>
          <p:cNvSpPr/>
          <p:nvPr/>
        </p:nvSpPr>
        <p:spPr>
          <a:xfrm>
            <a:off x="1224025" y="339396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0" name="Google Shape;950;p64"/>
          <p:cNvSpPr/>
          <p:nvPr/>
        </p:nvSpPr>
        <p:spPr>
          <a:xfrm>
            <a:off x="2103925" y="107692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1" name="Google Shape;951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64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2" name="Google Shape;962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549238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7" name="Google Shape;967;p65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68" name="Google Shape;968;p65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69" name="Google Shape;969;p65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70" name="Google Shape;970;p65"/>
          <p:cNvSpPr/>
          <p:nvPr/>
        </p:nvSpPr>
        <p:spPr>
          <a:xfrm>
            <a:off x="1224025" y="339396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1" name="Google Shape;971;p65"/>
          <p:cNvSpPr/>
          <p:nvPr/>
        </p:nvSpPr>
        <p:spPr>
          <a:xfrm>
            <a:off x="2103925" y="107692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2" name="Google Shape;972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65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3" name="Google Shape;983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5492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984" name="Google Shape;984;p65"/>
          <p:cNvSpPr txBox="1"/>
          <p:nvPr/>
        </p:nvSpPr>
        <p:spPr>
          <a:xfrm>
            <a:off x="4181900" y="3025638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9" name="Google Shape;989;p66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990" name="Google Shape;990;p66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991" name="Google Shape;991;p66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92" name="Google Shape;992;p66"/>
          <p:cNvSpPr txBox="1"/>
          <p:nvPr/>
        </p:nvSpPr>
        <p:spPr>
          <a:xfrm>
            <a:off x="4181900" y="3025638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993" name="Google Shape;993;p66"/>
          <p:cNvSpPr/>
          <p:nvPr/>
        </p:nvSpPr>
        <p:spPr>
          <a:xfrm>
            <a:off x="1224025" y="339396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4" name="Google Shape;994;p66"/>
          <p:cNvSpPr/>
          <p:nvPr/>
        </p:nvSpPr>
        <p:spPr>
          <a:xfrm>
            <a:off x="2103925" y="339397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5" name="Google Shape;995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66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6" name="Google Shape;1006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5492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2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4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6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97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050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1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20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4275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735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0" name="Google Shape;1020;p67"/>
          <p:cNvCxnSpPr/>
          <p:nvPr/>
        </p:nvCxnSpPr>
        <p:spPr>
          <a:xfrm flipH="1" rot="10800000">
            <a:off x="1657813" y="195735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021" name="Google Shape;1021;p67"/>
          <p:cNvCxnSpPr/>
          <p:nvPr/>
        </p:nvCxnSpPr>
        <p:spPr>
          <a:xfrm flipH="1" rot="10800000">
            <a:off x="5049488" y="19573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022" name="Google Shape;1022;p67"/>
          <p:cNvSpPr txBox="1"/>
          <p:nvPr/>
        </p:nvSpPr>
        <p:spPr>
          <a:xfrm>
            <a:off x="699875" y="30256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23" name="Google Shape;1023;p67"/>
          <p:cNvSpPr txBox="1"/>
          <p:nvPr/>
        </p:nvSpPr>
        <p:spPr>
          <a:xfrm>
            <a:off x="4181900" y="3025638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24" name="Google Shape;1024;p67"/>
          <p:cNvSpPr/>
          <p:nvPr/>
        </p:nvSpPr>
        <p:spPr>
          <a:xfrm>
            <a:off x="1224025" y="3393963"/>
            <a:ext cx="879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67"/>
          <p:cNvSpPr/>
          <p:nvPr/>
        </p:nvSpPr>
        <p:spPr>
          <a:xfrm>
            <a:off x="2103925" y="3393975"/>
            <a:ext cx="6032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6" name="Google Shape;1026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67"/>
          <p:cNvSpPr/>
          <p:nvPr/>
        </p:nvSpPr>
        <p:spPr>
          <a:xfrm>
            <a:off x="1224025" y="10769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7" name="Google Shape;1037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5492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2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4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6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197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050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125" y="35634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120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4275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7350" y="3535000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67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68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these owls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3" name="Google Shape;1053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63" name="Google Shape;1063;p68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69"/>
          <p:cNvSpPr/>
          <p:nvPr/>
        </p:nvSpPr>
        <p:spPr>
          <a:xfrm>
            <a:off x="1224025" y="1187525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9" name="Google Shape;1069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69"/>
          <p:cNvSpPr txBox="1"/>
          <p:nvPr/>
        </p:nvSpPr>
        <p:spPr>
          <a:xfrm>
            <a:off x="1447375" y="7245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80" name="Google Shape;1080;p69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70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86" name="Google Shape;1086;p70"/>
          <p:cNvSpPr/>
          <p:nvPr/>
        </p:nvSpPr>
        <p:spPr>
          <a:xfrm>
            <a:off x="3418225" y="1187525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7" name="Google Shape;1087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70"/>
          <p:cNvSpPr/>
          <p:nvPr/>
        </p:nvSpPr>
        <p:spPr>
          <a:xfrm>
            <a:off x="1224025" y="1187525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8" name="Google Shape;1098;p70"/>
          <p:cNvSpPr txBox="1"/>
          <p:nvPr/>
        </p:nvSpPr>
        <p:spPr>
          <a:xfrm>
            <a:off x="1447375" y="7245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099" name="Google Shape;1099;p70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4" name="Google Shape;1104;p71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105" name="Google Shape;1105;p71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06" name="Google Shape;1106;p71"/>
          <p:cNvSpPr txBox="1"/>
          <p:nvPr/>
        </p:nvSpPr>
        <p:spPr>
          <a:xfrm>
            <a:off x="1447375" y="7245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107" name="Google Shape;1107;p71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108" name="Google Shape;1108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2" name="Google Shape;1112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3" name="Google Shape;1113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71"/>
          <p:cNvSpPr/>
          <p:nvPr/>
        </p:nvSpPr>
        <p:spPr>
          <a:xfrm>
            <a:off x="3418225" y="1187525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9" name="Google Shape;1119;p71"/>
          <p:cNvSpPr/>
          <p:nvPr/>
        </p:nvSpPr>
        <p:spPr>
          <a:xfrm>
            <a:off x="1224025" y="1187525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4" name="Google Shape;1124;p72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25" name="Google Shape;1125;p72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126" name="Google Shape;1126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6" name="Google Shape;1136;p72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37" name="Google Shape;1137;p72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138" name="Google Shape;1138;p72"/>
          <p:cNvSpPr/>
          <p:nvPr/>
        </p:nvSpPr>
        <p:spPr>
          <a:xfrm>
            <a:off x="3418225" y="1187525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9" name="Google Shape;1139;p72"/>
          <p:cNvSpPr/>
          <p:nvPr/>
        </p:nvSpPr>
        <p:spPr>
          <a:xfrm>
            <a:off x="1224025" y="1187525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4" name="Google Shape;1144;p73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45" name="Google Shape;1145;p73"/>
          <p:cNvSpPr txBox="1"/>
          <p:nvPr/>
        </p:nvSpPr>
        <p:spPr>
          <a:xfrm>
            <a:off x="3864550" y="7245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146" name="Google Shape;1146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6" name="Google Shape;1156;p73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57" name="Google Shape;1157;p73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158" name="Google Shape;1158;p73"/>
          <p:cNvSpPr/>
          <p:nvPr/>
        </p:nvSpPr>
        <p:spPr>
          <a:xfrm>
            <a:off x="3418225" y="1187525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9" name="Google Shape;1159;p73"/>
          <p:cNvSpPr/>
          <p:nvPr/>
        </p:nvSpPr>
        <p:spPr>
          <a:xfrm>
            <a:off x="1195800" y="3534200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0" name="Google Shape;1160;p73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1" name="Google Shape;1161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9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8" name="Google Shape;1168;p74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69" name="Google Shape;1169;p74"/>
          <p:cNvSpPr txBox="1"/>
          <p:nvPr/>
        </p:nvSpPr>
        <p:spPr>
          <a:xfrm>
            <a:off x="4074550" y="31244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170" name="Google Shape;1170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" name="Google Shape;1178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0" name="Google Shape;1180;p74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81" name="Google Shape;1181;p74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182" name="Google Shape;1182;p74"/>
          <p:cNvSpPr/>
          <p:nvPr/>
        </p:nvSpPr>
        <p:spPr>
          <a:xfrm>
            <a:off x="3418225" y="1187525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3" name="Google Shape;1183;p74"/>
          <p:cNvSpPr/>
          <p:nvPr/>
        </p:nvSpPr>
        <p:spPr>
          <a:xfrm>
            <a:off x="1195800" y="3534200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4" name="Google Shape;1184;p74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5" name="Google Shape;1185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9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2" name="Google Shape;1192;p75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193" name="Google Shape;1193;p75"/>
          <p:cNvSpPr txBox="1"/>
          <p:nvPr/>
        </p:nvSpPr>
        <p:spPr>
          <a:xfrm>
            <a:off x="4074550" y="31244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194" name="Google Shape;1194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4" name="Google Shape;1204;p75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205" name="Google Shape;1205;p75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206" name="Google Shape;1206;p75"/>
          <p:cNvSpPr/>
          <p:nvPr/>
        </p:nvSpPr>
        <p:spPr>
          <a:xfrm>
            <a:off x="3390000" y="3534200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7" name="Google Shape;1207;p75"/>
          <p:cNvSpPr/>
          <p:nvPr/>
        </p:nvSpPr>
        <p:spPr>
          <a:xfrm>
            <a:off x="1195800" y="3534200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8" name="Google Shape;1208;p75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9" name="Google Shape;1209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9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3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86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13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17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3" name="Google Shape;1223;p76"/>
          <p:cNvCxnSpPr/>
          <p:nvPr/>
        </p:nvCxnSpPr>
        <p:spPr>
          <a:xfrm flipH="1" rot="10800000">
            <a:off x="5035363" y="203823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224" name="Google Shape;1224;p76"/>
          <p:cNvSpPr txBox="1"/>
          <p:nvPr/>
        </p:nvSpPr>
        <p:spPr>
          <a:xfrm>
            <a:off x="4074550" y="3124463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225" name="Google Shape;1225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5" name="Google Shape;1235;p76"/>
          <p:cNvCxnSpPr/>
          <p:nvPr/>
        </p:nvCxnSpPr>
        <p:spPr>
          <a:xfrm flipH="1" rot="10800000">
            <a:off x="2314963" y="2020325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236" name="Google Shape;1236;p76"/>
          <p:cNvSpPr txBox="1"/>
          <p:nvPr/>
        </p:nvSpPr>
        <p:spPr>
          <a:xfrm>
            <a:off x="1447375" y="3106542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237" name="Google Shape;1237;p76"/>
          <p:cNvSpPr/>
          <p:nvPr/>
        </p:nvSpPr>
        <p:spPr>
          <a:xfrm>
            <a:off x="3390000" y="3534200"/>
            <a:ext cx="47184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8" name="Google Shape;1238;p76"/>
          <p:cNvSpPr/>
          <p:nvPr/>
        </p:nvSpPr>
        <p:spPr>
          <a:xfrm>
            <a:off x="1195800" y="3534200"/>
            <a:ext cx="21942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9" name="Google Shape;1239;p76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0" name="Google Shape;1240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09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64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3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986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6138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1713" y="368328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76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77"/>
          <p:cNvSpPr txBox="1"/>
          <p:nvPr>
            <p:ph type="title"/>
          </p:nvPr>
        </p:nvSpPr>
        <p:spPr>
          <a:xfrm>
            <a:off x="102600" y="75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Split these owls into 2 parts.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6" name="Google Shape;1256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77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78"/>
          <p:cNvSpPr/>
          <p:nvPr/>
        </p:nvSpPr>
        <p:spPr>
          <a:xfrm>
            <a:off x="12240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2" name="Google Shape;1272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2" name="Google Shape;1282;p78"/>
          <p:cNvSpPr txBox="1"/>
          <p:nvPr/>
        </p:nvSpPr>
        <p:spPr>
          <a:xfrm>
            <a:off x="2074675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283" name="Google Shape;1283;p78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79"/>
          <p:cNvSpPr/>
          <p:nvPr/>
        </p:nvSpPr>
        <p:spPr>
          <a:xfrm>
            <a:off x="12240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9" name="Google Shape;1289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5" name="Google Shape;1295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" name="Google Shape;1297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79"/>
          <p:cNvSpPr txBox="1"/>
          <p:nvPr/>
        </p:nvSpPr>
        <p:spPr>
          <a:xfrm>
            <a:off x="2074675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00" name="Google Shape;1300;p79"/>
          <p:cNvSpPr/>
          <p:nvPr/>
        </p:nvSpPr>
        <p:spPr>
          <a:xfrm>
            <a:off x="46728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1" name="Google Shape;1301;p79"/>
          <p:cNvSpPr txBox="1"/>
          <p:nvPr/>
        </p:nvSpPr>
        <p:spPr>
          <a:xfrm>
            <a:off x="5586400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02" name="Google Shape;1302;p79"/>
          <p:cNvSpPr/>
          <p:nvPr/>
        </p:nvSpPr>
        <p:spPr>
          <a:xfrm>
            <a:off x="1224025" y="1187525"/>
            <a:ext cx="6912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7" name="Google Shape;1307;p80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08" name="Google Shape;1308;p80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309" name="Google Shape;1309;p80"/>
          <p:cNvSpPr/>
          <p:nvPr/>
        </p:nvSpPr>
        <p:spPr>
          <a:xfrm>
            <a:off x="12240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0" name="Google Shape;1310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1" name="Google Shape;1311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80"/>
          <p:cNvSpPr txBox="1"/>
          <p:nvPr/>
        </p:nvSpPr>
        <p:spPr>
          <a:xfrm>
            <a:off x="2074675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21" name="Google Shape;1321;p80"/>
          <p:cNvSpPr/>
          <p:nvPr/>
        </p:nvSpPr>
        <p:spPr>
          <a:xfrm>
            <a:off x="46728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2" name="Google Shape;1322;p80"/>
          <p:cNvSpPr txBox="1"/>
          <p:nvPr/>
        </p:nvSpPr>
        <p:spPr>
          <a:xfrm>
            <a:off x="5586400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23" name="Google Shape;1323;p80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8" name="Google Shape;1328;p81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29" name="Google Shape;1329;p81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330" name="Google Shape;1330;p81"/>
          <p:cNvSpPr/>
          <p:nvPr/>
        </p:nvSpPr>
        <p:spPr>
          <a:xfrm>
            <a:off x="12240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1" name="Google Shape;1331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6" name="Google Shape;1336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81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42" name="Google Shape;1342;p81"/>
          <p:cNvSpPr/>
          <p:nvPr/>
        </p:nvSpPr>
        <p:spPr>
          <a:xfrm>
            <a:off x="46728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3" name="Google Shape;1343;p81"/>
          <p:cNvSpPr txBox="1"/>
          <p:nvPr/>
        </p:nvSpPr>
        <p:spPr>
          <a:xfrm>
            <a:off x="5586400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8" name="Google Shape;1348;p82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49" name="Google Shape;1349;p82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350" name="Google Shape;1350;p82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51" name="Google Shape;1351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82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62" name="Google Shape;1362;p82"/>
          <p:cNvSpPr/>
          <p:nvPr/>
        </p:nvSpPr>
        <p:spPr>
          <a:xfrm>
            <a:off x="46728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3" name="Google Shape;1363;p82"/>
          <p:cNvSpPr txBox="1"/>
          <p:nvPr/>
        </p:nvSpPr>
        <p:spPr>
          <a:xfrm>
            <a:off x="5586400" y="72581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64" name="Google Shape;1364;p82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5" name="Google Shape;1365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1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3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4" name="Google Shape;1374;p83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375" name="Google Shape;1375;p83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376" name="Google Shape;1376;p83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7" name="Google Shape;1377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6" name="Google Shape;1386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387" name="Google Shape;1387;p83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88" name="Google Shape;1388;p83"/>
          <p:cNvSpPr/>
          <p:nvPr/>
        </p:nvSpPr>
        <p:spPr>
          <a:xfrm>
            <a:off x="4672825" y="118752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9" name="Google Shape;1389;p83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390" name="Google Shape;1390;p83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1" name="Google Shape;1391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3" name="Google Shape;1393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1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3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0" name="Google Shape;1400;p84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01" name="Google Shape;1401;p84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02" name="Google Shape;1402;p84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3" name="Google Shape;1403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4" name="Google Shape;1404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" name="Google Shape;1405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6" name="Google Shape;1406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84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14" name="Google Shape;1414;p84"/>
          <p:cNvSpPr/>
          <p:nvPr/>
        </p:nvSpPr>
        <p:spPr>
          <a:xfrm>
            <a:off x="46728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5" name="Google Shape;1415;p84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6" name="Google Shape;1416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7" name="Google Shape;1417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8" name="Google Shape;1418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1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3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013" y="36963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088" y="36963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1163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4238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84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1" name="Google Shape;1431;p85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32" name="Google Shape;1432;p85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33" name="Google Shape;1433;p85"/>
          <p:cNvSpPr/>
          <p:nvPr/>
        </p:nvSpPr>
        <p:spPr>
          <a:xfrm>
            <a:off x="12240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4" name="Google Shape;1434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7" name="Google Shape;1437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8" name="Google Shape;1438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85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45" name="Google Shape;1445;p85"/>
          <p:cNvSpPr/>
          <p:nvPr/>
        </p:nvSpPr>
        <p:spPr>
          <a:xfrm>
            <a:off x="4672825" y="3491875"/>
            <a:ext cx="34488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6" name="Google Shape;1446;p85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7" name="Google Shape;1447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57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29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01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38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38" y="36821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5013" y="36963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088" y="3696375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1163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4238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8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3667900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85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58" name="Google Shape;1458;p85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86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4" name="Google Shape;1464;p8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8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8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8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8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9" name="Google Shape;1469;p86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70" name="Google Shape;1470;p86"/>
          <p:cNvCxnSpPr/>
          <p:nvPr/>
        </p:nvCxnSpPr>
        <p:spPr>
          <a:xfrm flipH="1" rot="10800000">
            <a:off x="5823075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71" name="Google Shape;1471;p86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72" name="Google Shape;1472;p86"/>
          <p:cNvSpPr txBox="1"/>
          <p:nvPr/>
        </p:nvSpPr>
        <p:spPr>
          <a:xfrm>
            <a:off x="4955488" y="3062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73" name="Google Shape;1473;p86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474" name="Google Shape;1474;p86"/>
          <p:cNvSpPr/>
          <p:nvPr/>
        </p:nvSpPr>
        <p:spPr>
          <a:xfrm>
            <a:off x="1920952" y="352465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5" name="Google Shape;1475;p86"/>
          <p:cNvSpPr/>
          <p:nvPr/>
        </p:nvSpPr>
        <p:spPr>
          <a:xfrm>
            <a:off x="1920950" y="3524650"/>
            <a:ext cx="34623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p87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1" name="Google Shape;1481;p8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8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8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p8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8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6" name="Google Shape;1486;p87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487" name="Google Shape;1487;p87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88" name="Google Shape;1488;p87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89" name="Google Shape;1489;p87"/>
          <p:cNvSpPr txBox="1"/>
          <p:nvPr/>
        </p:nvSpPr>
        <p:spPr>
          <a:xfrm>
            <a:off x="4538350" y="3062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490" name="Google Shape;1490;p87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491" name="Google Shape;1491;p87"/>
          <p:cNvSpPr/>
          <p:nvPr/>
        </p:nvSpPr>
        <p:spPr>
          <a:xfrm>
            <a:off x="1920952" y="352465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2" name="Google Shape;1492;p87"/>
          <p:cNvSpPr/>
          <p:nvPr/>
        </p:nvSpPr>
        <p:spPr>
          <a:xfrm>
            <a:off x="1920951" y="3524650"/>
            <a:ext cx="19689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88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8" name="Google Shape;1498;p8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2301500" y="1286513"/>
            <a:ext cx="361575" cy="67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9" name="Google Shape;1499;p8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3058200" y="1286525"/>
            <a:ext cx="4445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0" name="Google Shape;1500;p8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4024800" y="1286525"/>
            <a:ext cx="2399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1" name="Google Shape;1501;p88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4822075" y="1286525"/>
            <a:ext cx="326300" cy="67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88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5626425" y="1286525"/>
            <a:ext cx="405625" cy="67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3" name="Google Shape;1503;p88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504" name="Google Shape;1504;p88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05" name="Google Shape;1505;p88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506" name="Google Shape;1506;p88"/>
          <p:cNvSpPr txBox="1"/>
          <p:nvPr/>
        </p:nvSpPr>
        <p:spPr>
          <a:xfrm>
            <a:off x="4538350" y="306295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507" name="Google Shape;1507;p88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508" name="Google Shape;1508;p88"/>
          <p:cNvSpPr/>
          <p:nvPr/>
        </p:nvSpPr>
        <p:spPr>
          <a:xfrm>
            <a:off x="1920952" y="352465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p89"/>
          <p:cNvSpPr/>
          <p:nvPr/>
        </p:nvSpPr>
        <p:spPr>
          <a:xfrm>
            <a:off x="1112825" y="120780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4" name="Google Shape;1514;p89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1369288" y="1369512"/>
            <a:ext cx="560099" cy="533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89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157550" y="1331575"/>
            <a:ext cx="639750" cy="60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6" name="Google Shape;1516;p89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025468" y="1357449"/>
            <a:ext cx="639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7" name="Google Shape;1517;p89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3980338" y="1302063"/>
            <a:ext cx="690675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8" name="Google Shape;1518;p89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943675" y="1314125"/>
            <a:ext cx="560099" cy="64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89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854050" y="1388700"/>
            <a:ext cx="511750" cy="5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0" name="Google Shape;1520;p89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6782225" y="1357450"/>
            <a:ext cx="592925" cy="60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1" name="Google Shape;1521;p89"/>
          <p:cNvSpPr txBox="1"/>
          <p:nvPr/>
        </p:nvSpPr>
        <p:spPr>
          <a:xfrm>
            <a:off x="2327775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522" name="Google Shape;1522;p89"/>
          <p:cNvSpPr txBox="1"/>
          <p:nvPr/>
        </p:nvSpPr>
        <p:spPr>
          <a:xfrm>
            <a:off x="5669100" y="31486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cxnSp>
        <p:nvCxnSpPr>
          <p:cNvPr id="1523" name="Google Shape;1523;p89"/>
          <p:cNvCxnSpPr/>
          <p:nvPr/>
        </p:nvCxnSpPr>
        <p:spPr>
          <a:xfrm flipH="1" rot="10800000">
            <a:off x="3195363" y="2040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524" name="Google Shape;1524;p89"/>
          <p:cNvCxnSpPr/>
          <p:nvPr/>
        </p:nvCxnSpPr>
        <p:spPr>
          <a:xfrm flipH="1" rot="10800000">
            <a:off x="666971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25" name="Google Shape;1525;p89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  <p:sp>
        <p:nvSpPr>
          <p:cNvPr id="1526" name="Google Shape;1526;p89"/>
          <p:cNvSpPr/>
          <p:nvPr/>
        </p:nvSpPr>
        <p:spPr>
          <a:xfrm>
            <a:off x="1112825" y="3562550"/>
            <a:ext cx="64257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				 	    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1" name="Google Shape;1531;p90"/>
          <p:cNvCxnSpPr/>
          <p:nvPr/>
        </p:nvCxnSpPr>
        <p:spPr>
          <a:xfrm flipH="1" rot="10800000">
            <a:off x="2942263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532" name="Google Shape;1532;p90"/>
          <p:cNvCxnSpPr/>
          <p:nvPr/>
        </p:nvCxnSpPr>
        <p:spPr>
          <a:xfrm flipH="1" rot="10800000">
            <a:off x="6391063" y="2037588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33" name="Google Shape;1533;p90"/>
          <p:cNvSpPr/>
          <p:nvPr/>
        </p:nvSpPr>
        <p:spPr>
          <a:xfrm>
            <a:off x="1224025" y="349187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4" name="Google Shape;1534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9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5" name="Google Shape;1535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9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50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88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775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6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08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16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9238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9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7313" y="1301338"/>
            <a:ext cx="383974" cy="38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90"/>
          <p:cNvSpPr txBox="1"/>
          <p:nvPr/>
        </p:nvSpPr>
        <p:spPr>
          <a:xfrm>
            <a:off x="213112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545" name="Google Shape;1545;p90"/>
          <p:cNvSpPr/>
          <p:nvPr/>
        </p:nvSpPr>
        <p:spPr>
          <a:xfrm>
            <a:off x="1224025" y="1187525"/>
            <a:ext cx="68976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6" name="Google Shape;1546;p90"/>
          <p:cNvSpPr txBox="1"/>
          <p:nvPr/>
        </p:nvSpPr>
        <p:spPr>
          <a:xfrm>
            <a:off x="5523475" y="3123167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547" name="Google Shape;1547;p90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2" name="Google Shape;1552;p9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9009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9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659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9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296" y="1279155"/>
            <a:ext cx="568575" cy="59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9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921" y="1279167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91"/>
          <p:cNvSpPr/>
          <p:nvPr/>
        </p:nvSpPr>
        <p:spPr>
          <a:xfrm>
            <a:off x="1929370" y="352465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57" name="Google Shape;1557;p91"/>
          <p:cNvCxnSpPr/>
          <p:nvPr/>
        </p:nvCxnSpPr>
        <p:spPr>
          <a:xfrm flipH="1" rot="10800000">
            <a:off x="3209588" y="2024213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cxnSp>
        <p:nvCxnSpPr>
          <p:cNvPr id="1558" name="Google Shape;1558;p91"/>
          <p:cNvCxnSpPr/>
          <p:nvPr/>
        </p:nvCxnSpPr>
        <p:spPr>
          <a:xfrm flipH="1" rot="10800000">
            <a:off x="5383138" y="2037600"/>
            <a:ext cx="12300" cy="1068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559" name="Google Shape;1559;p91"/>
          <p:cNvSpPr txBox="1"/>
          <p:nvPr/>
        </p:nvSpPr>
        <p:spPr>
          <a:xfrm>
            <a:off x="229480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sp>
        <p:nvSpPr>
          <p:cNvPr id="1560" name="Google Shape;1560;p91"/>
          <p:cNvSpPr txBox="1"/>
          <p:nvPr/>
        </p:nvSpPr>
        <p:spPr>
          <a:xfrm>
            <a:off x="4515550" y="3105900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/>
          </a:p>
        </p:txBody>
      </p:sp>
      <p:pic>
        <p:nvPicPr>
          <p:cNvPr id="1561" name="Google Shape;1561;p9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359" y="1279180"/>
            <a:ext cx="568575" cy="594720"/>
          </a:xfrm>
          <a:prstGeom prst="rect">
            <a:avLst/>
          </a:prstGeom>
          <a:noFill/>
          <a:ln>
            <a:noFill/>
          </a:ln>
        </p:spPr>
      </p:pic>
      <p:sp>
        <p:nvSpPr>
          <p:cNvPr id="1562" name="Google Shape;1562;p91"/>
          <p:cNvSpPr/>
          <p:nvPr/>
        </p:nvSpPr>
        <p:spPr>
          <a:xfrm>
            <a:off x="1920952" y="1207800"/>
            <a:ext cx="4334100" cy="832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3" name="Google Shape;1563;p91"/>
          <p:cNvSpPr txBox="1"/>
          <p:nvPr/>
        </p:nvSpPr>
        <p:spPr>
          <a:xfrm>
            <a:off x="3489150" y="689375"/>
            <a:ext cx="174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