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</p:sldIdLst>
  <p:sldSz cy="5143500" cx="9144000"/>
  <p:notesSz cx="6858000" cy="9144000"/>
  <p:embeddedFontLst>
    <p:embeddedFont>
      <p:font typeface="Montserrat"/>
      <p:regular r:id="rId64"/>
      <p:bold r:id="rId65"/>
      <p:italic r:id="rId66"/>
      <p:boldItalic r:id="rId6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C83C098-D6F9-416F-9382-612E7C3E254D}">
  <a:tblStyle styleId="{1C83C098-D6F9-416F-9382-612E7C3E254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62" Type="http://schemas.openxmlformats.org/officeDocument/2006/relationships/slide" Target="slides/slide56.xml"/><Relationship Id="rId61" Type="http://schemas.openxmlformats.org/officeDocument/2006/relationships/slide" Target="slides/slide55.xml"/><Relationship Id="rId20" Type="http://schemas.openxmlformats.org/officeDocument/2006/relationships/slide" Target="slides/slide14.xml"/><Relationship Id="rId64" Type="http://schemas.openxmlformats.org/officeDocument/2006/relationships/font" Target="fonts/Montserrat-regular.fntdata"/><Relationship Id="rId63" Type="http://schemas.openxmlformats.org/officeDocument/2006/relationships/slide" Target="slides/slide57.xml"/><Relationship Id="rId22" Type="http://schemas.openxmlformats.org/officeDocument/2006/relationships/slide" Target="slides/slide16.xml"/><Relationship Id="rId66" Type="http://schemas.openxmlformats.org/officeDocument/2006/relationships/font" Target="fonts/Montserrat-italic.fntdata"/><Relationship Id="rId21" Type="http://schemas.openxmlformats.org/officeDocument/2006/relationships/slide" Target="slides/slide15.xml"/><Relationship Id="rId65" Type="http://schemas.openxmlformats.org/officeDocument/2006/relationships/font" Target="fonts/Montserrat-bold.fntdata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67" Type="http://schemas.openxmlformats.org/officeDocument/2006/relationships/font" Target="fonts/Montserrat-boldItalic.fntdata"/><Relationship Id="rId60" Type="http://schemas.openxmlformats.org/officeDocument/2006/relationships/slide" Target="slides/slide54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51" Type="http://schemas.openxmlformats.org/officeDocument/2006/relationships/slide" Target="slides/slide45.xml"/><Relationship Id="rId50" Type="http://schemas.openxmlformats.org/officeDocument/2006/relationships/slide" Target="slides/slide44.xml"/><Relationship Id="rId53" Type="http://schemas.openxmlformats.org/officeDocument/2006/relationships/slide" Target="slides/slide47.xml"/><Relationship Id="rId52" Type="http://schemas.openxmlformats.org/officeDocument/2006/relationships/slide" Target="slides/slide46.xml"/><Relationship Id="rId11" Type="http://schemas.openxmlformats.org/officeDocument/2006/relationships/slide" Target="slides/slide5.xml"/><Relationship Id="rId55" Type="http://schemas.openxmlformats.org/officeDocument/2006/relationships/slide" Target="slides/slide49.xml"/><Relationship Id="rId10" Type="http://schemas.openxmlformats.org/officeDocument/2006/relationships/slide" Target="slides/slide4.xml"/><Relationship Id="rId54" Type="http://schemas.openxmlformats.org/officeDocument/2006/relationships/slide" Target="slides/slide48.xml"/><Relationship Id="rId13" Type="http://schemas.openxmlformats.org/officeDocument/2006/relationships/slide" Target="slides/slide7.xml"/><Relationship Id="rId57" Type="http://schemas.openxmlformats.org/officeDocument/2006/relationships/slide" Target="slides/slide51.xml"/><Relationship Id="rId12" Type="http://schemas.openxmlformats.org/officeDocument/2006/relationships/slide" Target="slides/slide6.xml"/><Relationship Id="rId56" Type="http://schemas.openxmlformats.org/officeDocument/2006/relationships/slide" Target="slides/slide50.xml"/><Relationship Id="rId15" Type="http://schemas.openxmlformats.org/officeDocument/2006/relationships/slide" Target="slides/slide9.xml"/><Relationship Id="rId59" Type="http://schemas.openxmlformats.org/officeDocument/2006/relationships/slide" Target="slides/slide53.xml"/><Relationship Id="rId14" Type="http://schemas.openxmlformats.org/officeDocument/2006/relationships/slide" Target="slides/slide8.xml"/><Relationship Id="rId58" Type="http://schemas.openxmlformats.org/officeDocument/2006/relationships/slide" Target="slides/slide5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49f288fccf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49f288fccf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ad7a9c340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ad7a9c340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fad7a9c340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fad7a9c340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fad7a9c340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3fad7a9c340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3fad7a9c340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3fad7a9c340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fad8c08928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fad8c08928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fad8c08928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fad8c08928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ad8c08928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fad8c08928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fad8c08928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fad8c08928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fad8c08928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fad8c08928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fad8c08928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fad8c08928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fad8c08928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fad8c08928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fad8c08928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fad8c08928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fad8c08928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fad8c08928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fad8c08928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fad8c08928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fad8c08928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fad8c08928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fad8c08928_0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3fad8c08928_0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3fad8c08928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3fad8c08928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3fad8c08928_0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3fad8c08928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fad8c08928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fad8c08928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fad8c08928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3fad8c08928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fad8c08928_0_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" name="Google Shape;178;g3fad8c08928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3fad8c08928_0_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" name="Google Shape;184;g3fad8c08928_0_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g3fad8c08928_0_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g3fad8c08928_0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fad8c08928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fad8c08928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ad8c08928_0_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" name="Google Shape;202;g3fad8c08928_0_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3fad8c08928_0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3fad8c08928_0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fad8c08928_0_1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fad8c08928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fad8c08928_0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" name="Google Shape;220;g3fad8c08928_0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fad8c08928_0_1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fad8c08928_0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fad8c08928_0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fad8c08928_0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fad8c08928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fad8c08928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fad8c08928_0_1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fad8c08928_0_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fad8c08928_0_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" name="Google Shape;249;g3fad8c08928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fad8c08928_0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fad8c08928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fad8c08928_0_1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fad8c08928_0_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fad8c08928_0_2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fad8c08928_0_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3fad8c08928_0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3fad8c08928_0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fad8c08928_0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fad8c08928_0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g3fad8c08928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" name="Google Shape;285;g3fad8c08928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fad8c08928_0_2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fad8c08928_0_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fad8c08928_0_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fad8c08928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fad8c08928_0_2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fad8c08928_0_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3fad8c08928_0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3fad8c08928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fad8c08928_0_2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fad8c08928_0_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3fad8c08928_0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3fad8c08928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g3fad8c08928_0_2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Google Shape;326;g3fad8c08928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g3fad8c08928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Google Shape;332;g3fad8c08928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fad8c08928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3fad8c08928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fad8c08928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3fad8c08928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3fad8c08928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3fad8c08928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3fad8c08928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3fad8c08928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g3fad8c08928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" name="Google Shape;362;g3fad8c08928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3fad8c08928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3fad8c08928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3fad8c08928_0_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" name="Google Shape;374;g3fad8c08928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fad8c08928_0_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3fad8c08928_0_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3fad8c08928_0_2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3fad8c08928_0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" name="Google Shape;23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5" name="Google Shape;2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1" name="Google Shape;31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2" name="Google Shape;32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5" name="Google Shape;3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9" name="Google Shape;39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0" name="Google Shape;40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1" name="Google Shape;4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4" name="Google Shape;4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 txBox="1"/>
          <p:nvPr/>
        </p:nvSpPr>
        <p:spPr>
          <a:xfrm>
            <a:off x="96625" y="4830650"/>
            <a:ext cx="1551000" cy="16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© 2026 The Y Intercept</a:t>
            </a:r>
            <a:endParaRPr sz="600">
              <a:solidFill>
                <a:srgbClr val="595959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5" name="Google Shape;55;p13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56" name="Google Shape;56;p13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playing handball at lunchtime.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" name="Google Shape;61;p14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62" name="Google Shape;62;p14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playing handball at lunchtime.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more joined in.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Google Shape;67;p15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68" name="Google Shape;68;p15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playing handball at lunchtime.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more joined in.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playing handball now?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" name="Google Shape;73;p16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74" name="Google Shape;74;p16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playing handball at lunchtime.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more joined in.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playing handball now?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9" name="Google Shape;79;p17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80" name="Google Shape;80;p17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playing handball at lunchtime.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more joined in.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How many children are playing handball now?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5" name="Google Shape;85;p18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part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86" name="Google Shape;86;p18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playing handball at lunchtime.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more joined in.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How many children are playing handball now?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1" name="Google Shape;91;p19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endParaRPr sz="4000">
                        <a:highlight>
                          <a:srgbClr val="00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92" name="Google Shape;92;p19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There were 6 children playing handball at lunchtime. </a:t>
            </a:r>
            <a:endParaRPr sz="2000">
              <a:solidFill>
                <a:schemeClr val="dk1"/>
              </a:solidFill>
              <a:highlight>
                <a:srgbClr val="00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more joined in.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How many children are playing handball now?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7" name="Google Shape;97;p20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endParaRPr sz="4000">
                        <a:highlight>
                          <a:srgbClr val="00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98" name="Google Shape;98;p20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There were 6 children playing handball at lunchtime. </a:t>
            </a:r>
            <a:endParaRPr sz="2000">
              <a:solidFill>
                <a:schemeClr val="dk1"/>
              </a:solidFill>
              <a:highlight>
                <a:srgbClr val="00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5 more joined in.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How many children are playing handball now?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Google Shape;103;p21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highlight>
                          <a:srgbClr val="00FF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04" name="Google Shape;104;p21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There were 6 children playing handball at lunchtime. </a:t>
            </a:r>
            <a:endParaRPr sz="2000">
              <a:solidFill>
                <a:schemeClr val="dk1"/>
              </a:solidFill>
              <a:highlight>
                <a:srgbClr val="00FFFF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5 more joined in.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How many children are playing handball now?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9" name="Google Shape;109;p22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10" name="Google Shape;110;p22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playing handball at lunchtime.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more joined in.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How many children are playing handball now?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5" name="Google Shape;115;p23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2876225"/>
                <a:gridCol w="43627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whole?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16" name="Google Shape;116;p23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playing handball at lunchtime.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more joined in.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How many children are playing handball now?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" name="Google Shape;121;p24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2876225"/>
                <a:gridCol w="43627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22" name="Google Shape;122;p24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playing handball at lunchtime.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more joined in.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How many children are playing handball now?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7" name="Google Shape;127;p25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2876225"/>
                <a:gridCol w="43627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11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28" name="Google Shape;128;p25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playing handball at lunchtime.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more joined in.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children are playing handball now?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11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" name="Google Shape;133;p26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8" name="Google Shape;138;p27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39" name="Google Shape;139;p27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Ben had 7 cards.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" name="Google Shape;144;p28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45" name="Google Shape;145;p28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Ben had 7 cards.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His friend gave him 5 more.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0" name="Google Shape;150;p29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51" name="Google Shape;151;p29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Ben had 7 cards.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His friend gave him 5 more.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cards does he have now?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6" name="Google Shape;156;p30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57" name="Google Shape;157;p30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Ben had 7 cards.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His friend gave him 5 more.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cards does he have now?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2" name="Google Shape;162;p31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63" name="Google Shape;163;p31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Ben had 7 cards.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His friend gave him 5 more.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cards does he have now?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8" name="Google Shape;168;p32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69" name="Google Shape;169;p32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Ben had 7 cards.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His friend gave him 5 more.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cards does he have now?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4" name="Google Shape;174;p33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75" name="Google Shape;175;p33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Ben had 7 cards.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His friend gave him 5 more.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cards does he have now?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0" name="Google Shape;180;p34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81" name="Google Shape;181;p34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Ben had 7 cards.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His friend gave him 5 more.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cards does he have now?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6" name="Google Shape;186;p35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87" name="Google Shape;187;p35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Ben had 7 cards.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His friend gave him 5 more.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cards does he have now?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2" name="Google Shape;192;p36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93" name="Google Shape;193;p36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Ben had 7 cards.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His friend gave him 5 more.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cards does he have now?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8" name="Google Shape;198;p37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4297850"/>
                <a:gridCol w="29411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199" name="Google Shape;199;p37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Ben had 7 cards.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His friend gave him 5 more.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cards does he have now?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8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Ben had 7 cards.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His friend gave him 5 more.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FFF00"/>
                </a:highlight>
                <a:latin typeface="Montserrat"/>
                <a:ea typeface="Montserrat"/>
                <a:cs typeface="Montserrat"/>
                <a:sym typeface="Montserrat"/>
              </a:rPr>
              <a:t>How many cards does he have now?</a:t>
            </a:r>
            <a:endParaRPr sz="2000">
              <a:solidFill>
                <a:schemeClr val="dk1"/>
              </a:solidFill>
              <a:highlight>
                <a:srgbClr val="FFFF00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05" name="Google Shape;205;p38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4297850"/>
                <a:gridCol w="29411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39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Ben had 7 cards.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His friend gave him 5 more.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FFF00"/>
                </a:highlight>
                <a:latin typeface="Montserrat"/>
                <a:ea typeface="Montserrat"/>
                <a:cs typeface="Montserrat"/>
                <a:sym typeface="Montserrat"/>
              </a:rPr>
              <a:t>How many cards does he have now?</a:t>
            </a:r>
            <a:endParaRPr sz="2000">
              <a:solidFill>
                <a:schemeClr val="dk1"/>
              </a:solidFill>
              <a:highlight>
                <a:srgbClr val="FFFF00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11" name="Google Shape;211;p39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4297850"/>
                <a:gridCol w="29411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0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Ben had 7 cards.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His friend gave him 5 more.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FFF00"/>
                </a:highlight>
                <a:latin typeface="Montserrat"/>
                <a:ea typeface="Montserrat"/>
                <a:cs typeface="Montserrat"/>
                <a:sym typeface="Montserrat"/>
              </a:rPr>
              <a:t>How many cards does he have now?</a:t>
            </a:r>
            <a:endParaRPr sz="2000">
              <a:solidFill>
                <a:schemeClr val="dk1"/>
              </a:solidFill>
              <a:highlight>
                <a:srgbClr val="FFFF00"/>
              </a:highlight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17" name="Google Shape;217;p40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4297850"/>
                <a:gridCol w="29411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41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Ben had 7 cards.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His friend gave him 5 more.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cards does he have now?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12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23" name="Google Shape;223;p41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4297850"/>
                <a:gridCol w="294115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5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12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8" name="Google Shape;228;p42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3" name="Google Shape;233;p43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34" name="Google Shape;234;p43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wearing sun hats at recess.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9" name="Google Shape;239;p44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40" name="Google Shape;240;p44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wearing sun hats at recess. Some more put their hats on.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" name="Google Shape;245;p45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46" name="Google Shape;246;p45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wearing sun hats at recess. Some more put their hats on.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Now 13 children are wearing sun hats.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1" name="Google Shape;251;p46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52" name="Google Shape;252;p46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</a:t>
            </a: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6 children wearing sun hats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at recess. Some more put their hats on.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Now 13 children are wearing sun hats.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7" name="Google Shape;257;p47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58" name="Google Shape;258;p47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</a:t>
            </a: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6 children wearing sun hats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at recess. Some more put their hats on.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Now 13 children are wearing sun hats.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3" name="Google Shape;263;p48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part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64" name="Google Shape;264;p48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wearing sun hats at recess. </a:t>
            </a: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Some more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put their hats on.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Now 13 children are wearing sun hats.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9" name="Google Shape;269;p49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some more</a:t>
                      </a:r>
                      <a:endParaRPr sz="24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270" name="Google Shape;270;p49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wearing sun hats at recess. </a:t>
            </a: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Some more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put their hats on.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Now 13 children are wearing sun hats.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50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wearing sun hats at recess. Some more put their hats on.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Now 13 children are wearing sun hats. 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76" name="Google Shape;276;p50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some more</a:t>
                      </a:r>
                      <a:endParaRPr sz="24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1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wearing sun hats at recess. Some more put their hats on.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Now 13 children are wearing sun hats. 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82" name="Google Shape;282;p51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some more</a:t>
                      </a:r>
                      <a:endParaRPr sz="24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whole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52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wearing sun hats at recess. Some more put their hats on.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chemeClr val="accent6"/>
                </a:highlight>
                <a:latin typeface="Montserrat"/>
                <a:ea typeface="Montserrat"/>
                <a:cs typeface="Montserrat"/>
                <a:sym typeface="Montserrat"/>
              </a:rPr>
              <a:t>Now 13 children are wearing sun hats. 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88" name="Google Shape;288;p52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some more</a:t>
                      </a:r>
                      <a:endParaRPr sz="24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53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wearing sun hats at recess. Some more put their hats on.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Now 13 children are wearing sun hats. </a:t>
            </a:r>
            <a:endParaRPr sz="2000">
              <a:solidFill>
                <a:schemeClr val="dk1"/>
              </a:solidFill>
              <a:highlight>
                <a:schemeClr val="accent6"/>
              </a:highlight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294" name="Google Shape;294;p53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some more</a:t>
                      </a:r>
                      <a:endParaRPr sz="24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54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wearing sun hats at recess. Some more put their hats on.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Now 13 children are wearing sun hats.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put their hats on?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300" name="Google Shape;300;p54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4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some more</a:t>
                      </a:r>
                      <a:endParaRPr sz="24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55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wearing sun hats at recess. Some more put their hats on.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Now 13 children are wearing sun hats.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put their hats on?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306" name="Google Shape;306;p55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4000">
                          <a:solidFill>
                            <a:schemeClr val="dk1"/>
                          </a:solidFill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24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56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6 children wearing sun hats at recess. Some more put their hats on.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Now 13 children are wearing sun hats.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put their hats on?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7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aphicFrame>
        <p:nvGraphicFramePr>
          <p:cNvPr id="312" name="Google Shape;312;p56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solidFill>
                            <a:schemeClr val="dk1"/>
                          </a:solidFill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7</a:t>
                      </a:r>
                      <a:endParaRPr sz="24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13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7" name="Google Shape;317;p57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2" name="Google Shape;322;p58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23" name="Google Shape;323;p58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books were on the library trolley.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8" name="Google Shape;328;p59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29" name="Google Shape;329;p59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books were on the library trolley.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more books were added.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4" name="Google Shape;334;p60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35" name="Google Shape;335;p60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books were on the library trolley.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more books were added.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8 books on the trolley now.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0" name="Google Shape;340;p61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some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41" name="Google Shape;341;p61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Some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books were on the library trolley.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more books were added.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8 books on the trolley now.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6" name="Google Shape;346;p62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some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47" name="Google Shape;347;p62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Some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books were on the library trolley.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6 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books were added.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8 books on the trolley now.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2" name="Google Shape;352;p63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some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FF00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4000">
                        <a:highlight>
                          <a:srgbClr val="FF00FF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chemeClr val="accent6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highlight>
                          <a:schemeClr val="accent6"/>
                        </a:highlight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53" name="Google Shape;353;p63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Some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books were on the library trolley.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FF00FF"/>
                </a:highlight>
                <a:latin typeface="Montserrat"/>
                <a:ea typeface="Montserrat"/>
                <a:cs typeface="Montserrat"/>
                <a:sym typeface="Montserrat"/>
              </a:rPr>
              <a:t>6 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more books were added.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</a:t>
            </a:r>
            <a:r>
              <a:rPr lang="en" sz="2000">
                <a:solidFill>
                  <a:schemeClr val="dk1"/>
                </a:solidFill>
                <a:highlight>
                  <a:srgbClr val="FFFF00"/>
                </a:highlight>
                <a:latin typeface="Montserrat"/>
                <a:ea typeface="Montserrat"/>
                <a:cs typeface="Montserrat"/>
                <a:sym typeface="Montserrat"/>
              </a:rPr>
              <a:t>8 books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on the trolley now.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58" name="Google Shape;358;p64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some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59" name="Google Shape;359;p64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Some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books were on the library trolley.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more books were added.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8 books on the trolley now.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4" name="Google Shape;364;p65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some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65" name="Google Shape;365;p65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Some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books were on the library trolley.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more books were added.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8 books on the trolley now.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books were there to start?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0" name="Google Shape;370;p66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5087625"/>
                <a:gridCol w="21513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71" name="Google Shape;371;p66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Some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books were on the library trolley.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more books were added.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8 books on the trolley now.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books were there to start?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6" name="Google Shape;376;p67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1905075"/>
                <a:gridCol w="53339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highlight>
                            <a:srgbClr val="00FFFF"/>
                          </a:highlight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</a:t>
                      </a: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77" name="Google Shape;377;p67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highlight>
                  <a:srgbClr val="00FFFF"/>
                </a:highlight>
                <a:latin typeface="Montserrat"/>
                <a:ea typeface="Montserrat"/>
                <a:cs typeface="Montserrat"/>
                <a:sym typeface="Montserrat"/>
              </a:rPr>
              <a:t>Some</a:t>
            </a: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books were on the library trolley.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more books were added.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8 books on the trolley now.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books were there to start?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2" name="Google Shape;382;p68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1905075"/>
                <a:gridCol w="53339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83" name="Google Shape;383;p68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books were on the library trolley.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more books were added.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8 books on the trolley now.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books were there to start? 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8" name="Google Shape;388;p69"/>
          <p:cNvGraphicFramePr/>
          <p:nvPr/>
        </p:nvGraphicFramePr>
        <p:xfrm>
          <a:off x="871875" y="29101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{1C83C098-D6F9-416F-9382-612E7C3E254D}</a:tableStyleId>
              </a:tblPr>
              <a:tblGrid>
                <a:gridCol w="1905075"/>
                <a:gridCol w="533392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2 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6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gridSpan="2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000">
                          <a:latin typeface="Montserrat"/>
                          <a:ea typeface="Montserrat"/>
                          <a:cs typeface="Montserrat"/>
                          <a:sym typeface="Montserrat"/>
                        </a:rPr>
                        <a:t>8</a:t>
                      </a:r>
                      <a:endParaRPr sz="4000">
                        <a:latin typeface="Montserrat"/>
                        <a:ea typeface="Montserrat"/>
                        <a:cs typeface="Montserrat"/>
                        <a:sym typeface="Montserrat"/>
                      </a:endParaRPr>
                    </a:p>
                  </a:txBody>
                  <a:tcPr marT="91425" marB="91425" marR="91425" marL="91425">
                    <a:lnL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</a:tr>
            </a:tbl>
          </a:graphicData>
        </a:graphic>
      </p:graphicFrame>
      <p:sp>
        <p:nvSpPr>
          <p:cNvPr id="389" name="Google Shape;389;p69"/>
          <p:cNvSpPr txBox="1"/>
          <p:nvPr/>
        </p:nvSpPr>
        <p:spPr>
          <a:xfrm>
            <a:off x="879775" y="490075"/>
            <a:ext cx="7201800" cy="104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Some books were on the library trolley.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more books were added.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were 8 books on the trolley now.</a:t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books were there to start?  </a:t>
            </a:r>
            <a:r>
              <a:rPr b="1" lang="en" sz="20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 b="1" sz="20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