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</p:sldIdLst>
  <p:sldSz cy="5143500" cx="9144000"/>
  <p:notesSz cx="6858000" cy="9144000"/>
  <p:embeddedFontLst>
    <p:embeddedFont>
      <p:font typeface="Montserrat"/>
      <p:regular r:id="rId70"/>
      <p:bold r:id="rId71"/>
      <p:italic r:id="rId72"/>
      <p:boldItalic r:id="rId7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font" Target="fonts/Montserrat-boldItalic.fntdata"/><Relationship Id="rId72" Type="http://schemas.openxmlformats.org/officeDocument/2006/relationships/font" Target="fonts/Montserrat-italic.fntdata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71" Type="http://schemas.openxmlformats.org/officeDocument/2006/relationships/font" Target="fonts/Montserrat-bold.fntdata"/><Relationship Id="rId70" Type="http://schemas.openxmlformats.org/officeDocument/2006/relationships/font" Target="fonts/Montserrat-regular.fntdata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20" Type="http://schemas.openxmlformats.org/officeDocument/2006/relationships/slide" Target="slides/slide15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22" Type="http://schemas.openxmlformats.org/officeDocument/2006/relationships/slide" Target="slides/slide17.xml"/><Relationship Id="rId66" Type="http://schemas.openxmlformats.org/officeDocument/2006/relationships/slide" Target="slides/slide61.xml"/><Relationship Id="rId21" Type="http://schemas.openxmlformats.org/officeDocument/2006/relationships/slide" Target="slides/slide16.xml"/><Relationship Id="rId65" Type="http://schemas.openxmlformats.org/officeDocument/2006/relationships/slide" Target="slides/slide60.xml"/><Relationship Id="rId24" Type="http://schemas.openxmlformats.org/officeDocument/2006/relationships/slide" Target="slides/slide19.xml"/><Relationship Id="rId68" Type="http://schemas.openxmlformats.org/officeDocument/2006/relationships/slide" Target="slides/slide63.xml"/><Relationship Id="rId23" Type="http://schemas.openxmlformats.org/officeDocument/2006/relationships/slide" Target="slides/slide18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69" Type="http://schemas.openxmlformats.org/officeDocument/2006/relationships/slide" Target="slides/slide6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4871d4887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34871d4887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be634e336d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be634e336d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be634e336d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be634e336d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be634e336d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be634e336d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be634e336d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be634e336d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be634e336d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be634e336d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be634e336d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be634e336d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be634e336d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be634e336d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be634e336d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be634e336d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be634e336d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be634e336d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be634e336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be634e336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be634e336d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be634e336d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be634e336d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be634e336d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be634e336d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be634e336d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be634e336d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be634e336d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be634e336d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3be634e336d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be634e336d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be634e336d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be634e336d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be634e336d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be634e336d_0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3be634e336d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be634e336d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be634e336d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be634e336d_0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3be634e336d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be634e336d_0_1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3be634e336d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be634e336d_0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be634e336d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be634e336d_0_1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be634e336d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be634e336d_0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be634e336d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be634e336d_0_1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3be634e336d_0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be634e336d_0_1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3be634e336d_0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3be634e336d_0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3be634e336d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be634e336d_0_1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3be634e336d_0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3be634e336d_0_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3be634e336d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be634e336d_0_1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3be634e336d_0_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3be634e336d_0_2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3be634e336d_0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3be634e336d_0_2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3be634e336d_0_2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be634e336d_0_2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3be634e336d_0_2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3be634e336d_0_2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3be634e336d_0_2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be634e336d_0_2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3be634e336d_0_2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3be634e336d_0_2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3be634e336d_0_2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be634e336d_0_2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3be634e336d_0_2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3be634e336d_0_2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3be634e336d_0_2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3be634e336d_0_2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3be634e336d_0_2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3be634e336d_0_2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3be634e336d_0_2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3be634e336d_0_2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3be634e336d_0_2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3be634e336d_0_3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3be634e336d_0_3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3be634e336d_0_3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" name="Google Shape;374;g3be634e336d_0_3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34f13a25711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4" name="Google Shape;384;g34f13a25711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34f13a25711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" name="Google Shape;391;g34f13a25711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34f13a25711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g34f13a25711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34f13a25711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5" name="Google Shape;405;g34f13a25711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34f13a25711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" name="Google Shape;412;g34f13a25711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34f13a25711_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" name="Google Shape;419;g34f13a25711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34f13a25711_1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34f13a25711_1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34f13a25711_1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Google Shape;433;g34f13a25711_1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34f13a25711_1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9" name="Google Shape;439;g34f13a25711_1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34f13a25711_1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5" name="Google Shape;445;g34f13a25711_1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34f13a25711_1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34f13a25711_1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34f13a25711_1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1" name="Google Shape;461;g34f13a25711_1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g34f13a25711_1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0" name="Google Shape;470;g34f13a25711_1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34f13a25711_1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8" name="Google Shape;478;g34f13a25711_1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g34f13a25711_1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6" name="Google Shape;486;g34f13a25711_1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g34f13a25711_1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3" name="Google Shape;493;g34f13a25711_1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g34f13a25711_1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1" name="Google Shape;501;g34f13a25711_1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34f13a25711_1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" name="Google Shape;509;g34f13a25711_1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36ed1425ea5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7" name="Google Shape;517;g36ed1425ea5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g38cbdba18c7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5" name="Google Shape;535;g38cbdba18c7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1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1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1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1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1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1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1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1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1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1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1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1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1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1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1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1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1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13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87912" l="0" r="88255" t="0"/>
          <a:stretch/>
        </p:blipFill>
        <p:spPr>
          <a:xfrm>
            <a:off x="1555200" y="1214575"/>
            <a:ext cx="636225" cy="416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87912" l="0" r="78195" t="0"/>
          <a:stretch/>
        </p:blipFill>
        <p:spPr>
          <a:xfrm>
            <a:off x="1555200" y="1214575"/>
            <a:ext cx="1181175" cy="416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87912" l="0" r="68727" t="0"/>
          <a:stretch/>
        </p:blipFill>
        <p:spPr>
          <a:xfrm>
            <a:off x="1555200" y="1214575"/>
            <a:ext cx="1694076" cy="416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6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87912" l="0" r="58963" t="0"/>
          <a:stretch/>
        </p:blipFill>
        <p:spPr>
          <a:xfrm>
            <a:off x="1555200" y="1214575"/>
            <a:ext cx="2222999" cy="416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7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87912" l="0" r="49642" t="0"/>
          <a:stretch/>
        </p:blipFill>
        <p:spPr>
          <a:xfrm>
            <a:off x="1555200" y="1214575"/>
            <a:ext cx="2727876" cy="416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8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87912" l="0" r="39879" t="0"/>
          <a:stretch/>
        </p:blipFill>
        <p:spPr>
          <a:xfrm>
            <a:off x="1555200" y="1214575"/>
            <a:ext cx="3256799" cy="416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9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87912" l="0" r="30411" t="0"/>
          <a:stretch/>
        </p:blipFill>
        <p:spPr>
          <a:xfrm>
            <a:off x="1555200" y="1214575"/>
            <a:ext cx="3769701" cy="416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20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87912" l="0" r="20648" t="0"/>
          <a:stretch/>
        </p:blipFill>
        <p:spPr>
          <a:xfrm>
            <a:off x="1555200" y="1214575"/>
            <a:ext cx="4298626" cy="416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21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87912" l="0" r="10881" t="0"/>
          <a:stretch/>
        </p:blipFill>
        <p:spPr>
          <a:xfrm>
            <a:off x="1555200" y="1214575"/>
            <a:ext cx="4827549" cy="416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2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87912" l="0" r="970" t="0"/>
          <a:stretch/>
        </p:blipFill>
        <p:spPr>
          <a:xfrm>
            <a:off x="1555200" y="1214575"/>
            <a:ext cx="5364500" cy="416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3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patterns do you notice?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6" name="Google Shape;106;p23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87912" l="0" r="0" t="0"/>
          <a:stretch/>
        </p:blipFill>
        <p:spPr>
          <a:xfrm>
            <a:off x="1555200" y="1214575"/>
            <a:ext cx="5416926" cy="416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4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patterns do you notice?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2" name="Google Shape;112;p24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87912" l="0" r="0" t="0"/>
          <a:stretch/>
        </p:blipFill>
        <p:spPr>
          <a:xfrm>
            <a:off x="1555200" y="1214575"/>
            <a:ext cx="5416926" cy="41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4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78035" l="0" r="88255" t="11954"/>
          <a:stretch/>
        </p:blipFill>
        <p:spPr>
          <a:xfrm>
            <a:off x="1555200" y="1630700"/>
            <a:ext cx="636225" cy="34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5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patterns do you notice?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9" name="Google Shape;119;p25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87912" l="0" r="0" t="0"/>
          <a:stretch/>
        </p:blipFill>
        <p:spPr>
          <a:xfrm>
            <a:off x="1555200" y="1214575"/>
            <a:ext cx="5416926" cy="41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5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78035" l="0" r="78343" t="11954"/>
          <a:stretch/>
        </p:blipFill>
        <p:spPr>
          <a:xfrm>
            <a:off x="1555200" y="1630700"/>
            <a:ext cx="1173150" cy="34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6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patterns do you notice?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6" name="Google Shape;126;p26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87912" l="0" r="0" t="0"/>
          <a:stretch/>
        </p:blipFill>
        <p:spPr>
          <a:xfrm>
            <a:off x="1555200" y="1214575"/>
            <a:ext cx="5416926" cy="41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6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78035" l="0" r="68875" t="11954"/>
          <a:stretch/>
        </p:blipFill>
        <p:spPr>
          <a:xfrm>
            <a:off x="1555200" y="1630700"/>
            <a:ext cx="1686051" cy="34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7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patterns do you notice?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3" name="Google Shape;133;p27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87912" l="0" r="0" t="0"/>
          <a:stretch/>
        </p:blipFill>
        <p:spPr>
          <a:xfrm>
            <a:off x="1555200" y="1214575"/>
            <a:ext cx="5416926" cy="41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7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78035" l="0" r="58963" t="11954"/>
          <a:stretch/>
        </p:blipFill>
        <p:spPr>
          <a:xfrm>
            <a:off x="1555200" y="1630700"/>
            <a:ext cx="2222999" cy="34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8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patterns do you notice?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0" name="Google Shape;140;p28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87912" l="0" r="0" t="0"/>
          <a:stretch/>
        </p:blipFill>
        <p:spPr>
          <a:xfrm>
            <a:off x="1555200" y="1214575"/>
            <a:ext cx="5416926" cy="41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8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78035" l="0" r="49495" t="11954"/>
          <a:stretch/>
        </p:blipFill>
        <p:spPr>
          <a:xfrm>
            <a:off x="1555200" y="1630700"/>
            <a:ext cx="2735901" cy="34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9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patterns do you notice?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7" name="Google Shape;147;p29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87912" l="0" r="0" t="0"/>
          <a:stretch/>
        </p:blipFill>
        <p:spPr>
          <a:xfrm>
            <a:off x="1555200" y="1214575"/>
            <a:ext cx="5416926" cy="41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9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78035" l="0" r="39879" t="11954"/>
          <a:stretch/>
        </p:blipFill>
        <p:spPr>
          <a:xfrm>
            <a:off x="1555200" y="1630700"/>
            <a:ext cx="3256799" cy="34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0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patterns do you notice?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4" name="Google Shape;154;p30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87912" l="0" r="0" t="0"/>
          <a:stretch/>
        </p:blipFill>
        <p:spPr>
          <a:xfrm>
            <a:off x="1555200" y="1214575"/>
            <a:ext cx="5416926" cy="41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30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78035" l="0" r="30260" t="11954"/>
          <a:stretch/>
        </p:blipFill>
        <p:spPr>
          <a:xfrm>
            <a:off x="1555200" y="1630700"/>
            <a:ext cx="3777726" cy="34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1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patterns do you notice?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1" name="Google Shape;161;p31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87912" l="0" r="0" t="0"/>
          <a:stretch/>
        </p:blipFill>
        <p:spPr>
          <a:xfrm>
            <a:off x="1555200" y="1214575"/>
            <a:ext cx="5416926" cy="41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31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78035" l="0" r="20198" t="11954"/>
          <a:stretch/>
        </p:blipFill>
        <p:spPr>
          <a:xfrm>
            <a:off x="1555200" y="1630700"/>
            <a:ext cx="4322675" cy="34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2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patterns do you notice?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8" name="Google Shape;168;p32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87912" l="0" r="0" t="0"/>
          <a:stretch/>
        </p:blipFill>
        <p:spPr>
          <a:xfrm>
            <a:off x="1555200" y="1214575"/>
            <a:ext cx="5416926" cy="41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32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78035" l="0" r="10722" t="11954"/>
          <a:stretch/>
        </p:blipFill>
        <p:spPr>
          <a:xfrm>
            <a:off x="1555200" y="1630700"/>
            <a:ext cx="4835574" cy="34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3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patterns do you notice?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5" name="Google Shape;175;p33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87912" l="0" r="0" t="0"/>
          <a:stretch/>
        </p:blipFill>
        <p:spPr>
          <a:xfrm>
            <a:off x="1555200" y="1214575"/>
            <a:ext cx="5416926" cy="41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33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78035" l="0" r="1400" t="11954"/>
          <a:stretch/>
        </p:blipFill>
        <p:spPr>
          <a:xfrm>
            <a:off x="1555200" y="1630700"/>
            <a:ext cx="5340451" cy="34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4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patterns do you notice?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82" name="Google Shape;182;p34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87912" l="0" r="0" t="0"/>
          <a:stretch/>
        </p:blipFill>
        <p:spPr>
          <a:xfrm>
            <a:off x="1555200" y="1214575"/>
            <a:ext cx="5416926" cy="41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34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78035" l="0" r="1400" t="11954"/>
          <a:stretch/>
        </p:blipFill>
        <p:spPr>
          <a:xfrm>
            <a:off x="1555200" y="1630700"/>
            <a:ext cx="5340451" cy="34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34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68721" l="0" r="87958" t="21268"/>
          <a:stretch/>
        </p:blipFill>
        <p:spPr>
          <a:xfrm>
            <a:off x="1555200" y="1951275"/>
            <a:ext cx="652249" cy="34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5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patterns do you notice?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90" name="Google Shape;190;p35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87912" l="0" r="0" t="0"/>
          <a:stretch/>
        </p:blipFill>
        <p:spPr>
          <a:xfrm>
            <a:off x="1555200" y="1214575"/>
            <a:ext cx="5416926" cy="41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35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78035" l="0" r="1400" t="11954"/>
          <a:stretch/>
        </p:blipFill>
        <p:spPr>
          <a:xfrm>
            <a:off x="1555200" y="1630700"/>
            <a:ext cx="5340451" cy="34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35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68721" l="0" r="87958" t="21268"/>
          <a:stretch/>
        </p:blipFill>
        <p:spPr>
          <a:xfrm>
            <a:off x="1555200" y="1951275"/>
            <a:ext cx="652249" cy="344625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35"/>
          <p:cNvSpPr/>
          <p:nvPr/>
        </p:nvSpPr>
        <p:spPr>
          <a:xfrm>
            <a:off x="1735609" y="1160150"/>
            <a:ext cx="387600" cy="15750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6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patterns do you notice?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99" name="Google Shape;199;p36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87912" l="0" r="0" t="0"/>
          <a:stretch/>
        </p:blipFill>
        <p:spPr>
          <a:xfrm>
            <a:off x="1555200" y="1214575"/>
            <a:ext cx="5416926" cy="41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36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78035" l="0" r="1400" t="11954"/>
          <a:stretch/>
        </p:blipFill>
        <p:spPr>
          <a:xfrm>
            <a:off x="1555200" y="1630700"/>
            <a:ext cx="5340451" cy="34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36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68721" l="0" r="78192" t="21268"/>
          <a:stretch/>
        </p:blipFill>
        <p:spPr>
          <a:xfrm>
            <a:off x="1555200" y="1951275"/>
            <a:ext cx="1181175" cy="34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patterns do you notice?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7" name="Google Shape;207;p37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87912" l="0" r="0" t="0"/>
          <a:stretch/>
        </p:blipFill>
        <p:spPr>
          <a:xfrm>
            <a:off x="1555200" y="1214575"/>
            <a:ext cx="5416926" cy="41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37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78035" l="0" r="1400" t="11954"/>
          <a:stretch/>
        </p:blipFill>
        <p:spPr>
          <a:xfrm>
            <a:off x="1555200" y="1630700"/>
            <a:ext cx="5340451" cy="34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37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68721" l="0" r="78192" t="21268"/>
          <a:stretch/>
        </p:blipFill>
        <p:spPr>
          <a:xfrm>
            <a:off x="1555200" y="1951275"/>
            <a:ext cx="1181175" cy="344625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37"/>
          <p:cNvSpPr/>
          <p:nvPr/>
        </p:nvSpPr>
        <p:spPr>
          <a:xfrm>
            <a:off x="2256534" y="1152125"/>
            <a:ext cx="387600" cy="15750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8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patterns do you notice?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6" name="Google Shape;216;p38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87912" l="0" r="0" t="0"/>
          <a:stretch/>
        </p:blipFill>
        <p:spPr>
          <a:xfrm>
            <a:off x="1555200" y="1214575"/>
            <a:ext cx="5416926" cy="41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38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78035" l="0" r="1400" t="11954"/>
          <a:stretch/>
        </p:blipFill>
        <p:spPr>
          <a:xfrm>
            <a:off x="1555200" y="1630700"/>
            <a:ext cx="5340451" cy="34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38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68721" l="0" r="68279" t="21268"/>
          <a:stretch/>
        </p:blipFill>
        <p:spPr>
          <a:xfrm>
            <a:off x="1555200" y="1951275"/>
            <a:ext cx="1718099" cy="34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9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patterns do you notice?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24" name="Google Shape;224;p39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87912" l="0" r="0" t="0"/>
          <a:stretch/>
        </p:blipFill>
        <p:spPr>
          <a:xfrm>
            <a:off x="1555200" y="1214575"/>
            <a:ext cx="5416926" cy="41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39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78035" l="0" r="1400" t="11954"/>
          <a:stretch/>
        </p:blipFill>
        <p:spPr>
          <a:xfrm>
            <a:off x="1555200" y="1630700"/>
            <a:ext cx="5340451" cy="34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39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68721" l="0" r="68279" t="21268"/>
          <a:stretch/>
        </p:blipFill>
        <p:spPr>
          <a:xfrm>
            <a:off x="1555200" y="1951275"/>
            <a:ext cx="1718099" cy="344625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39"/>
          <p:cNvSpPr/>
          <p:nvPr/>
        </p:nvSpPr>
        <p:spPr>
          <a:xfrm>
            <a:off x="2769434" y="1144100"/>
            <a:ext cx="387600" cy="15750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40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patterns do you notice?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33" name="Google Shape;233;p40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87912" l="0" r="0" t="0"/>
          <a:stretch/>
        </p:blipFill>
        <p:spPr>
          <a:xfrm>
            <a:off x="1555200" y="1214575"/>
            <a:ext cx="5416926" cy="41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40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78035" l="0" r="1400" t="11954"/>
          <a:stretch/>
        </p:blipFill>
        <p:spPr>
          <a:xfrm>
            <a:off x="1555200" y="1630700"/>
            <a:ext cx="5340451" cy="34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40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68721" l="0" r="58958" t="21268"/>
          <a:stretch/>
        </p:blipFill>
        <p:spPr>
          <a:xfrm>
            <a:off x="1555200" y="1951275"/>
            <a:ext cx="2222999" cy="34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41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patterns do you notice?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41" name="Google Shape;241;p41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87912" l="0" r="0" t="0"/>
          <a:stretch/>
        </p:blipFill>
        <p:spPr>
          <a:xfrm>
            <a:off x="1555200" y="1214575"/>
            <a:ext cx="5416926" cy="41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41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78035" l="0" r="1400" t="11954"/>
          <a:stretch/>
        </p:blipFill>
        <p:spPr>
          <a:xfrm>
            <a:off x="1555200" y="1630700"/>
            <a:ext cx="5340451" cy="34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41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68721" l="0" r="58958" t="21268"/>
          <a:stretch/>
        </p:blipFill>
        <p:spPr>
          <a:xfrm>
            <a:off x="1555200" y="1951275"/>
            <a:ext cx="2222999" cy="344625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41"/>
          <p:cNvSpPr/>
          <p:nvPr/>
        </p:nvSpPr>
        <p:spPr>
          <a:xfrm>
            <a:off x="3290334" y="1136100"/>
            <a:ext cx="387600" cy="15750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42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patterns do you notice?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50" name="Google Shape;250;p42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87912" l="0" r="0" t="0"/>
          <a:stretch/>
        </p:blipFill>
        <p:spPr>
          <a:xfrm>
            <a:off x="1555200" y="1214575"/>
            <a:ext cx="5416926" cy="41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42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78035" l="0" r="1400" t="11954"/>
          <a:stretch/>
        </p:blipFill>
        <p:spPr>
          <a:xfrm>
            <a:off x="1555200" y="1630700"/>
            <a:ext cx="5340451" cy="34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42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68721" l="0" r="49192" t="21268"/>
          <a:stretch/>
        </p:blipFill>
        <p:spPr>
          <a:xfrm>
            <a:off x="1555200" y="1951275"/>
            <a:ext cx="2751925" cy="34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3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patterns do you notice?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58" name="Google Shape;258;p43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87912" l="0" r="0" t="0"/>
          <a:stretch/>
        </p:blipFill>
        <p:spPr>
          <a:xfrm>
            <a:off x="1555200" y="1214575"/>
            <a:ext cx="5416926" cy="41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43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78035" l="0" r="1400" t="11954"/>
          <a:stretch/>
        </p:blipFill>
        <p:spPr>
          <a:xfrm>
            <a:off x="1555200" y="1630700"/>
            <a:ext cx="5340451" cy="34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43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68721" l="0" r="49192" t="21268"/>
          <a:stretch/>
        </p:blipFill>
        <p:spPr>
          <a:xfrm>
            <a:off x="1555200" y="1951275"/>
            <a:ext cx="2751925" cy="344625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43"/>
          <p:cNvSpPr/>
          <p:nvPr/>
        </p:nvSpPr>
        <p:spPr>
          <a:xfrm>
            <a:off x="3803234" y="1128100"/>
            <a:ext cx="387600" cy="15750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4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patterns do you notice?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67" name="Google Shape;267;p44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87912" l="0" r="0" t="0"/>
          <a:stretch/>
        </p:blipFill>
        <p:spPr>
          <a:xfrm>
            <a:off x="1555200" y="1214575"/>
            <a:ext cx="5416926" cy="41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44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78035" l="0" r="1400" t="11954"/>
          <a:stretch/>
        </p:blipFill>
        <p:spPr>
          <a:xfrm>
            <a:off x="1555200" y="1630700"/>
            <a:ext cx="5340451" cy="34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44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68721" l="0" r="39280" t="21268"/>
          <a:stretch/>
        </p:blipFill>
        <p:spPr>
          <a:xfrm>
            <a:off x="1555200" y="1951275"/>
            <a:ext cx="3288849" cy="34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45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patterns do you notice?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75" name="Google Shape;275;p45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87912" l="0" r="0" t="0"/>
          <a:stretch/>
        </p:blipFill>
        <p:spPr>
          <a:xfrm>
            <a:off x="1555200" y="1214575"/>
            <a:ext cx="5416926" cy="41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45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78035" l="0" r="1400" t="11954"/>
          <a:stretch/>
        </p:blipFill>
        <p:spPr>
          <a:xfrm>
            <a:off x="1555200" y="1630700"/>
            <a:ext cx="5340451" cy="34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45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68721" l="0" r="39280" t="21268"/>
          <a:stretch/>
        </p:blipFill>
        <p:spPr>
          <a:xfrm>
            <a:off x="1555200" y="1951275"/>
            <a:ext cx="3288849" cy="344625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45"/>
          <p:cNvSpPr/>
          <p:nvPr/>
        </p:nvSpPr>
        <p:spPr>
          <a:xfrm>
            <a:off x="4322109" y="1112075"/>
            <a:ext cx="387600" cy="15750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46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patterns do you notice?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84" name="Google Shape;284;p46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87912" l="0" r="0" t="0"/>
          <a:stretch/>
        </p:blipFill>
        <p:spPr>
          <a:xfrm>
            <a:off x="1555200" y="1214575"/>
            <a:ext cx="5416926" cy="41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46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78035" l="0" r="1400" t="11954"/>
          <a:stretch/>
        </p:blipFill>
        <p:spPr>
          <a:xfrm>
            <a:off x="1555200" y="1630700"/>
            <a:ext cx="5340451" cy="34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46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68721" l="0" r="29957" t="21268"/>
          <a:stretch/>
        </p:blipFill>
        <p:spPr>
          <a:xfrm>
            <a:off x="1555200" y="1951275"/>
            <a:ext cx="3793750" cy="34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7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patterns do you notice?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92" name="Google Shape;292;p47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87912" l="0" r="0" t="0"/>
          <a:stretch/>
        </p:blipFill>
        <p:spPr>
          <a:xfrm>
            <a:off x="1555200" y="1214575"/>
            <a:ext cx="5416926" cy="41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47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78035" l="0" r="1400" t="11954"/>
          <a:stretch/>
        </p:blipFill>
        <p:spPr>
          <a:xfrm>
            <a:off x="1555200" y="1630700"/>
            <a:ext cx="5340451" cy="34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47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68721" l="0" r="29957" t="21268"/>
          <a:stretch/>
        </p:blipFill>
        <p:spPr>
          <a:xfrm>
            <a:off x="1555200" y="1951275"/>
            <a:ext cx="3793750" cy="344625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47"/>
          <p:cNvSpPr/>
          <p:nvPr/>
        </p:nvSpPr>
        <p:spPr>
          <a:xfrm>
            <a:off x="4859059" y="1104075"/>
            <a:ext cx="387600" cy="15750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48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patterns do you notice?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01" name="Google Shape;301;p48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87912" l="0" r="0" t="0"/>
          <a:stretch/>
        </p:blipFill>
        <p:spPr>
          <a:xfrm>
            <a:off x="1555200" y="1214575"/>
            <a:ext cx="5416926" cy="41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48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78035" l="0" r="1400" t="11954"/>
          <a:stretch/>
        </p:blipFill>
        <p:spPr>
          <a:xfrm>
            <a:off x="1555200" y="1630700"/>
            <a:ext cx="5340451" cy="34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48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68721" l="0" r="20192" t="21268"/>
          <a:stretch/>
        </p:blipFill>
        <p:spPr>
          <a:xfrm>
            <a:off x="1555200" y="1951275"/>
            <a:ext cx="4322675" cy="344625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48"/>
          <p:cNvSpPr/>
          <p:nvPr/>
        </p:nvSpPr>
        <p:spPr>
          <a:xfrm>
            <a:off x="5371959" y="1080050"/>
            <a:ext cx="387600" cy="15750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9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patterns do you notice?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10" name="Google Shape;310;p49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87912" l="0" r="0" t="0"/>
          <a:stretch/>
        </p:blipFill>
        <p:spPr>
          <a:xfrm>
            <a:off x="1555200" y="1214575"/>
            <a:ext cx="5416926" cy="41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49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78035" l="0" r="1400" t="11954"/>
          <a:stretch/>
        </p:blipFill>
        <p:spPr>
          <a:xfrm>
            <a:off x="1555200" y="1630700"/>
            <a:ext cx="5340451" cy="34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49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68721" l="0" r="10571" t="21268"/>
          <a:stretch/>
        </p:blipFill>
        <p:spPr>
          <a:xfrm>
            <a:off x="1555200" y="1951275"/>
            <a:ext cx="4843576" cy="344625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49"/>
          <p:cNvSpPr/>
          <p:nvPr/>
        </p:nvSpPr>
        <p:spPr>
          <a:xfrm>
            <a:off x="5900884" y="1056000"/>
            <a:ext cx="387600" cy="15750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50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patterns do you notice?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19" name="Google Shape;319;p50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87912" l="0" r="0" t="0"/>
          <a:stretch/>
        </p:blipFill>
        <p:spPr>
          <a:xfrm>
            <a:off x="1555200" y="1214575"/>
            <a:ext cx="5416926" cy="41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50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78035" l="0" r="1400" t="11954"/>
          <a:stretch/>
        </p:blipFill>
        <p:spPr>
          <a:xfrm>
            <a:off x="1555200" y="1630700"/>
            <a:ext cx="5340451" cy="34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50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68721" l="0" r="1400" t="21268"/>
          <a:stretch/>
        </p:blipFill>
        <p:spPr>
          <a:xfrm>
            <a:off x="1555200" y="1951275"/>
            <a:ext cx="5340451" cy="344625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50"/>
          <p:cNvSpPr/>
          <p:nvPr/>
        </p:nvSpPr>
        <p:spPr>
          <a:xfrm>
            <a:off x="6421809" y="1064025"/>
            <a:ext cx="387600" cy="15750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51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patterns do you notice?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28" name="Google Shape;328;p51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87912" l="0" r="0" t="0"/>
          <a:stretch/>
        </p:blipFill>
        <p:spPr>
          <a:xfrm>
            <a:off x="1555200" y="1214575"/>
            <a:ext cx="5416926" cy="41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51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78035" l="0" r="1400" t="11954"/>
          <a:stretch/>
        </p:blipFill>
        <p:spPr>
          <a:xfrm>
            <a:off x="1555200" y="1630700"/>
            <a:ext cx="5340451" cy="34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51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68721" l="0" r="1400" t="21268"/>
          <a:stretch/>
        </p:blipFill>
        <p:spPr>
          <a:xfrm>
            <a:off x="1555200" y="1951275"/>
            <a:ext cx="5340451" cy="34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51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59642" l="0" r="87958" t="30347"/>
          <a:stretch/>
        </p:blipFill>
        <p:spPr>
          <a:xfrm>
            <a:off x="1555210" y="2267195"/>
            <a:ext cx="652249" cy="34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52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patterns do you notice?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37" name="Google Shape;337;p52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87912" l="0" r="0" t="0"/>
          <a:stretch/>
        </p:blipFill>
        <p:spPr>
          <a:xfrm>
            <a:off x="1555200" y="1214575"/>
            <a:ext cx="5416926" cy="41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52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78035" l="0" r="1400" t="11954"/>
          <a:stretch/>
        </p:blipFill>
        <p:spPr>
          <a:xfrm>
            <a:off x="1555200" y="1630700"/>
            <a:ext cx="5340451" cy="34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52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68721" l="0" r="1400" t="21268"/>
          <a:stretch/>
        </p:blipFill>
        <p:spPr>
          <a:xfrm>
            <a:off x="1555200" y="1951275"/>
            <a:ext cx="5340451" cy="34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52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59642" l="0" r="87514" t="30347"/>
          <a:stretch/>
        </p:blipFill>
        <p:spPr>
          <a:xfrm>
            <a:off x="1555210" y="2267195"/>
            <a:ext cx="676301" cy="344625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52"/>
          <p:cNvSpPr/>
          <p:nvPr/>
        </p:nvSpPr>
        <p:spPr>
          <a:xfrm>
            <a:off x="1725609" y="1214575"/>
            <a:ext cx="387600" cy="15750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53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patterns do you notice?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47" name="Google Shape;347;p53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87912" l="0" r="0" t="0"/>
          <a:stretch/>
        </p:blipFill>
        <p:spPr>
          <a:xfrm>
            <a:off x="1555200" y="1214575"/>
            <a:ext cx="5416926" cy="41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53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78035" l="0" r="1400" t="11954"/>
          <a:stretch/>
        </p:blipFill>
        <p:spPr>
          <a:xfrm>
            <a:off x="1555200" y="1630700"/>
            <a:ext cx="5340451" cy="34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53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68721" l="0" r="1400" t="21268"/>
          <a:stretch/>
        </p:blipFill>
        <p:spPr>
          <a:xfrm>
            <a:off x="1555200" y="1951275"/>
            <a:ext cx="5340451" cy="34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53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59642" l="0" r="78192" t="30347"/>
          <a:stretch/>
        </p:blipFill>
        <p:spPr>
          <a:xfrm>
            <a:off x="1555193" y="2267200"/>
            <a:ext cx="1181175" cy="344625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53"/>
          <p:cNvSpPr/>
          <p:nvPr/>
        </p:nvSpPr>
        <p:spPr>
          <a:xfrm>
            <a:off x="2246509" y="1214575"/>
            <a:ext cx="387600" cy="15750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54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patterns do you notice?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57" name="Google Shape;357;p54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87912" l="0" r="0" t="0"/>
          <a:stretch/>
        </p:blipFill>
        <p:spPr>
          <a:xfrm>
            <a:off x="1555200" y="1214575"/>
            <a:ext cx="5416926" cy="41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54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78035" l="0" r="1400" t="11954"/>
          <a:stretch/>
        </p:blipFill>
        <p:spPr>
          <a:xfrm>
            <a:off x="1555200" y="1630700"/>
            <a:ext cx="5340451" cy="34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54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68721" l="0" r="1400" t="21268"/>
          <a:stretch/>
        </p:blipFill>
        <p:spPr>
          <a:xfrm>
            <a:off x="1555200" y="1951275"/>
            <a:ext cx="5340451" cy="34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54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59642" l="0" r="49339" t="30347"/>
          <a:stretch/>
        </p:blipFill>
        <p:spPr>
          <a:xfrm>
            <a:off x="1555210" y="2267200"/>
            <a:ext cx="2743900" cy="344625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54"/>
          <p:cNvSpPr/>
          <p:nvPr/>
        </p:nvSpPr>
        <p:spPr>
          <a:xfrm>
            <a:off x="3817259" y="1214575"/>
            <a:ext cx="387600" cy="15750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55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patterns do you notice?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67" name="Google Shape;367;p55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87912" l="0" r="0" t="0"/>
          <a:stretch/>
        </p:blipFill>
        <p:spPr>
          <a:xfrm>
            <a:off x="1555200" y="1214575"/>
            <a:ext cx="5416926" cy="41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55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78035" l="0" r="1400" t="11954"/>
          <a:stretch/>
        </p:blipFill>
        <p:spPr>
          <a:xfrm>
            <a:off x="1555200" y="1630700"/>
            <a:ext cx="5340451" cy="34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55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68721" l="0" r="1400" t="21268"/>
          <a:stretch/>
        </p:blipFill>
        <p:spPr>
          <a:xfrm>
            <a:off x="1555200" y="1951275"/>
            <a:ext cx="5340451" cy="34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55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59642" l="0" r="20192" t="30347"/>
          <a:stretch/>
        </p:blipFill>
        <p:spPr>
          <a:xfrm>
            <a:off x="1555194" y="2267200"/>
            <a:ext cx="4322675" cy="344625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p55"/>
          <p:cNvSpPr/>
          <p:nvPr/>
        </p:nvSpPr>
        <p:spPr>
          <a:xfrm>
            <a:off x="5371984" y="1214575"/>
            <a:ext cx="387600" cy="15750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56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patterns do you notice?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77" name="Google Shape;377;p56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87912" l="0" r="0" t="0"/>
          <a:stretch/>
        </p:blipFill>
        <p:spPr>
          <a:xfrm>
            <a:off x="1555200" y="1214575"/>
            <a:ext cx="5416926" cy="41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56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78035" l="0" r="1400" t="11954"/>
          <a:stretch/>
        </p:blipFill>
        <p:spPr>
          <a:xfrm>
            <a:off x="1555200" y="1630700"/>
            <a:ext cx="5340451" cy="34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56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68721" l="0" r="1400" t="21268"/>
          <a:stretch/>
        </p:blipFill>
        <p:spPr>
          <a:xfrm>
            <a:off x="1555200" y="1951275"/>
            <a:ext cx="5340451" cy="34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56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59642" l="0" r="10426" t="30347"/>
          <a:stretch/>
        </p:blipFill>
        <p:spPr>
          <a:xfrm>
            <a:off x="1555201" y="2267200"/>
            <a:ext cx="4851601" cy="344625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56"/>
          <p:cNvSpPr/>
          <p:nvPr/>
        </p:nvSpPr>
        <p:spPr>
          <a:xfrm>
            <a:off x="5892909" y="1214575"/>
            <a:ext cx="387600" cy="15750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57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patterns do you notice?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87" name="Google Shape;387;p57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2610" l="0" r="0" t="0"/>
          <a:stretch/>
        </p:blipFill>
        <p:spPr>
          <a:xfrm>
            <a:off x="1555200" y="1214575"/>
            <a:ext cx="5416926" cy="3352726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p57"/>
          <p:cNvSpPr/>
          <p:nvPr/>
        </p:nvSpPr>
        <p:spPr>
          <a:xfrm>
            <a:off x="2702675" y="1161050"/>
            <a:ext cx="520500" cy="34704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58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patterns do you notice?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94" name="Google Shape;394;p58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55200" y="1214575"/>
            <a:ext cx="5416926" cy="3442426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58"/>
          <p:cNvSpPr/>
          <p:nvPr/>
        </p:nvSpPr>
        <p:spPr>
          <a:xfrm>
            <a:off x="3221550" y="1161050"/>
            <a:ext cx="520500" cy="34425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59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patterns do you notice?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01" name="Google Shape;401;p59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55200" y="1214575"/>
            <a:ext cx="5416926" cy="3442426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59"/>
          <p:cNvSpPr/>
          <p:nvPr/>
        </p:nvSpPr>
        <p:spPr>
          <a:xfrm>
            <a:off x="5302250" y="1214575"/>
            <a:ext cx="520500" cy="34425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60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latin typeface="Montserrat"/>
                <a:ea typeface="Montserrat"/>
                <a:cs typeface="Montserrat"/>
                <a:sym typeface="Montserrat"/>
              </a:rPr>
              <a:t>The ONES place</a:t>
            </a:r>
            <a:endParaRPr b="1"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08" name="Google Shape;408;p60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55200" y="1214575"/>
            <a:ext cx="5416926" cy="3442426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60"/>
          <p:cNvSpPr/>
          <p:nvPr/>
        </p:nvSpPr>
        <p:spPr>
          <a:xfrm>
            <a:off x="6346800" y="1162200"/>
            <a:ext cx="520500" cy="34947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61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patterns do you notice?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15" name="Google Shape;415;p61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59645" l="0" r="0" t="0"/>
          <a:stretch/>
        </p:blipFill>
        <p:spPr>
          <a:xfrm>
            <a:off x="1555200" y="1214575"/>
            <a:ext cx="5416926" cy="1389199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61"/>
          <p:cNvSpPr/>
          <p:nvPr/>
        </p:nvSpPr>
        <p:spPr>
          <a:xfrm>
            <a:off x="1297875" y="1308850"/>
            <a:ext cx="5844000" cy="3216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62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patterns do you notice?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22" name="Google Shape;422;p62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59645" l="0" r="0" t="0"/>
          <a:stretch/>
        </p:blipFill>
        <p:spPr>
          <a:xfrm>
            <a:off x="1555200" y="1214575"/>
            <a:ext cx="5416926" cy="1389199"/>
          </a:xfrm>
          <a:prstGeom prst="rect">
            <a:avLst/>
          </a:prstGeom>
          <a:noFill/>
          <a:ln>
            <a:noFill/>
          </a:ln>
        </p:spPr>
      </p:pic>
      <p:sp>
        <p:nvSpPr>
          <p:cNvPr id="423" name="Google Shape;423;p62"/>
          <p:cNvSpPr/>
          <p:nvPr/>
        </p:nvSpPr>
        <p:spPr>
          <a:xfrm>
            <a:off x="1341663" y="1630625"/>
            <a:ext cx="5844000" cy="3216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63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patterns do you notice?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29" name="Google Shape;429;p63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59645" l="0" r="0" t="0"/>
          <a:stretch/>
        </p:blipFill>
        <p:spPr>
          <a:xfrm>
            <a:off x="1555200" y="1214575"/>
            <a:ext cx="5416926" cy="1389199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63"/>
          <p:cNvSpPr/>
          <p:nvPr/>
        </p:nvSpPr>
        <p:spPr>
          <a:xfrm>
            <a:off x="1341650" y="1952400"/>
            <a:ext cx="5844000" cy="3216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5" name="Google Shape;435;p64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59645" l="0" r="0" t="0"/>
          <a:stretch/>
        </p:blipFill>
        <p:spPr>
          <a:xfrm>
            <a:off x="1555200" y="1214575"/>
            <a:ext cx="5416926" cy="1389199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64"/>
          <p:cNvSpPr/>
          <p:nvPr/>
        </p:nvSpPr>
        <p:spPr>
          <a:xfrm>
            <a:off x="1341663" y="2267209"/>
            <a:ext cx="5844000" cy="3216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65"/>
          <p:cNvSpPr txBox="1"/>
          <p:nvPr>
            <p:ph type="title"/>
          </p:nvPr>
        </p:nvSpPr>
        <p:spPr>
          <a:xfrm>
            <a:off x="311700" y="445025"/>
            <a:ext cx="752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Use the patterns to work out the number in the box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42" name="Google Shape;442;p65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59645" l="0" r="0" t="0"/>
          <a:stretch/>
        </p:blipFill>
        <p:spPr>
          <a:xfrm>
            <a:off x="1555200" y="1214575"/>
            <a:ext cx="5416926" cy="1389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66"/>
          <p:cNvSpPr txBox="1"/>
          <p:nvPr>
            <p:ph type="title"/>
          </p:nvPr>
        </p:nvSpPr>
        <p:spPr>
          <a:xfrm>
            <a:off x="311700" y="445025"/>
            <a:ext cx="752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Use the patterns to work out the number in the box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48" name="Google Shape;448;p66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59645" l="0" r="0" t="0"/>
          <a:stretch/>
        </p:blipFill>
        <p:spPr>
          <a:xfrm>
            <a:off x="1555200" y="1214575"/>
            <a:ext cx="5416926" cy="1389199"/>
          </a:xfrm>
          <a:prstGeom prst="rect">
            <a:avLst/>
          </a:prstGeom>
          <a:noFill/>
          <a:ln>
            <a:noFill/>
          </a:ln>
        </p:spPr>
      </p:pic>
      <p:sp>
        <p:nvSpPr>
          <p:cNvPr id="449" name="Google Shape;449;p66"/>
          <p:cNvSpPr txBox="1"/>
          <p:nvPr/>
        </p:nvSpPr>
        <p:spPr>
          <a:xfrm>
            <a:off x="4799825" y="2588425"/>
            <a:ext cx="501300" cy="306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_  _</a:t>
            </a:r>
            <a:endParaRPr b="1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67"/>
          <p:cNvSpPr txBox="1"/>
          <p:nvPr>
            <p:ph type="title"/>
          </p:nvPr>
        </p:nvSpPr>
        <p:spPr>
          <a:xfrm>
            <a:off x="311700" y="445025"/>
            <a:ext cx="752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Use the patterns to work out the number in the box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55" name="Google Shape;455;p67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59645" l="0" r="0" t="0"/>
          <a:stretch/>
        </p:blipFill>
        <p:spPr>
          <a:xfrm>
            <a:off x="1555200" y="1214575"/>
            <a:ext cx="5416926" cy="1389199"/>
          </a:xfrm>
          <a:prstGeom prst="rect">
            <a:avLst/>
          </a:prstGeom>
          <a:noFill/>
          <a:ln>
            <a:noFill/>
          </a:ln>
        </p:spPr>
      </p:pic>
      <p:sp>
        <p:nvSpPr>
          <p:cNvPr id="456" name="Google Shape;456;p67"/>
          <p:cNvSpPr txBox="1"/>
          <p:nvPr/>
        </p:nvSpPr>
        <p:spPr>
          <a:xfrm>
            <a:off x="4799825" y="2588425"/>
            <a:ext cx="501300" cy="306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_  _</a:t>
            </a:r>
            <a:endParaRPr b="1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7" name="Google Shape;457;p67"/>
          <p:cNvSpPr/>
          <p:nvPr/>
        </p:nvSpPr>
        <p:spPr>
          <a:xfrm>
            <a:off x="1341650" y="2581084"/>
            <a:ext cx="5844000" cy="3216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8" name="Google Shape;458;p67"/>
          <p:cNvSpPr/>
          <p:nvPr/>
        </p:nvSpPr>
        <p:spPr>
          <a:xfrm>
            <a:off x="4790225" y="1214575"/>
            <a:ext cx="520500" cy="19725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68"/>
          <p:cNvSpPr txBox="1"/>
          <p:nvPr>
            <p:ph type="title"/>
          </p:nvPr>
        </p:nvSpPr>
        <p:spPr>
          <a:xfrm>
            <a:off x="311700" y="445025"/>
            <a:ext cx="752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Use the patterns to work out the number in the box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64" name="Google Shape;464;p68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59645" l="0" r="0" t="0"/>
          <a:stretch/>
        </p:blipFill>
        <p:spPr>
          <a:xfrm>
            <a:off x="1555200" y="1214575"/>
            <a:ext cx="5416926" cy="1389199"/>
          </a:xfrm>
          <a:prstGeom prst="rect">
            <a:avLst/>
          </a:prstGeom>
          <a:noFill/>
          <a:ln>
            <a:noFill/>
          </a:ln>
        </p:spPr>
      </p:pic>
      <p:sp>
        <p:nvSpPr>
          <p:cNvPr id="465" name="Google Shape;465;p68"/>
          <p:cNvSpPr txBox="1"/>
          <p:nvPr/>
        </p:nvSpPr>
        <p:spPr>
          <a:xfrm>
            <a:off x="4799825" y="2588425"/>
            <a:ext cx="501300" cy="306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_  </a:t>
            </a: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6" name="Google Shape;466;p68"/>
          <p:cNvSpPr/>
          <p:nvPr/>
        </p:nvSpPr>
        <p:spPr>
          <a:xfrm>
            <a:off x="1341663" y="2581084"/>
            <a:ext cx="5844000" cy="3216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7" name="Google Shape;467;p68"/>
          <p:cNvSpPr/>
          <p:nvPr/>
        </p:nvSpPr>
        <p:spPr>
          <a:xfrm>
            <a:off x="4790225" y="1168613"/>
            <a:ext cx="520500" cy="19725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69"/>
          <p:cNvSpPr txBox="1"/>
          <p:nvPr>
            <p:ph type="title"/>
          </p:nvPr>
        </p:nvSpPr>
        <p:spPr>
          <a:xfrm>
            <a:off x="311700" y="445025"/>
            <a:ext cx="752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Use the patterns to work out the number in the box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73" name="Google Shape;473;p69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59645" l="0" r="0" t="0"/>
          <a:stretch/>
        </p:blipFill>
        <p:spPr>
          <a:xfrm>
            <a:off x="1555200" y="1214575"/>
            <a:ext cx="5416926" cy="1389199"/>
          </a:xfrm>
          <a:prstGeom prst="rect">
            <a:avLst/>
          </a:prstGeom>
          <a:noFill/>
          <a:ln>
            <a:noFill/>
          </a:ln>
        </p:spPr>
      </p:pic>
      <p:sp>
        <p:nvSpPr>
          <p:cNvPr id="474" name="Google Shape;474;p69"/>
          <p:cNvSpPr txBox="1"/>
          <p:nvPr/>
        </p:nvSpPr>
        <p:spPr>
          <a:xfrm>
            <a:off x="4799825" y="2588425"/>
            <a:ext cx="501300" cy="306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_  </a:t>
            </a: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5" name="Google Shape;475;p69"/>
          <p:cNvSpPr/>
          <p:nvPr/>
        </p:nvSpPr>
        <p:spPr>
          <a:xfrm>
            <a:off x="1349141" y="2581084"/>
            <a:ext cx="5844000" cy="3216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70"/>
          <p:cNvSpPr txBox="1"/>
          <p:nvPr>
            <p:ph type="title"/>
          </p:nvPr>
        </p:nvSpPr>
        <p:spPr>
          <a:xfrm>
            <a:off x="311700" y="445025"/>
            <a:ext cx="752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Use the patterns to work out the number in the box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81" name="Google Shape;481;p70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59645" l="0" r="0" t="0"/>
          <a:stretch/>
        </p:blipFill>
        <p:spPr>
          <a:xfrm>
            <a:off x="1555200" y="1214575"/>
            <a:ext cx="5416926" cy="1389199"/>
          </a:xfrm>
          <a:prstGeom prst="rect">
            <a:avLst/>
          </a:prstGeom>
          <a:noFill/>
          <a:ln>
            <a:noFill/>
          </a:ln>
        </p:spPr>
      </p:pic>
      <p:sp>
        <p:nvSpPr>
          <p:cNvPr id="482" name="Google Shape;482;p70"/>
          <p:cNvSpPr txBox="1"/>
          <p:nvPr/>
        </p:nvSpPr>
        <p:spPr>
          <a:xfrm>
            <a:off x="4799825" y="2588425"/>
            <a:ext cx="501300" cy="306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3" name="Google Shape;483;p70"/>
          <p:cNvSpPr/>
          <p:nvPr/>
        </p:nvSpPr>
        <p:spPr>
          <a:xfrm>
            <a:off x="1349141" y="2581084"/>
            <a:ext cx="5844000" cy="3216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71"/>
          <p:cNvSpPr txBox="1"/>
          <p:nvPr>
            <p:ph type="title"/>
          </p:nvPr>
        </p:nvSpPr>
        <p:spPr>
          <a:xfrm>
            <a:off x="311700" y="445025"/>
            <a:ext cx="752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Use the patterns to work out the number in the box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89" name="Google Shape;489;p71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59645" l="0" r="0" t="0"/>
          <a:stretch/>
        </p:blipFill>
        <p:spPr>
          <a:xfrm>
            <a:off x="1555200" y="1214575"/>
            <a:ext cx="5416926" cy="1389199"/>
          </a:xfrm>
          <a:prstGeom prst="rect">
            <a:avLst/>
          </a:prstGeom>
          <a:noFill/>
          <a:ln>
            <a:noFill/>
          </a:ln>
        </p:spPr>
      </p:pic>
      <p:sp>
        <p:nvSpPr>
          <p:cNvPr id="490" name="Google Shape;490;p71"/>
          <p:cNvSpPr txBox="1"/>
          <p:nvPr/>
        </p:nvSpPr>
        <p:spPr>
          <a:xfrm>
            <a:off x="4799825" y="2588425"/>
            <a:ext cx="501300" cy="306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72"/>
          <p:cNvSpPr txBox="1"/>
          <p:nvPr>
            <p:ph type="title"/>
          </p:nvPr>
        </p:nvSpPr>
        <p:spPr>
          <a:xfrm>
            <a:off x="311700" y="445025"/>
            <a:ext cx="752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Use the patterns to work out the number in the box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96" name="Google Shape;496;p72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59645" l="0" r="0" t="0"/>
          <a:stretch/>
        </p:blipFill>
        <p:spPr>
          <a:xfrm>
            <a:off x="1555200" y="1214575"/>
            <a:ext cx="5416926" cy="1389199"/>
          </a:xfrm>
          <a:prstGeom prst="rect">
            <a:avLst/>
          </a:prstGeom>
          <a:noFill/>
          <a:ln>
            <a:noFill/>
          </a:ln>
        </p:spPr>
      </p:pic>
      <p:sp>
        <p:nvSpPr>
          <p:cNvPr id="497" name="Google Shape;497;p72"/>
          <p:cNvSpPr txBox="1"/>
          <p:nvPr/>
        </p:nvSpPr>
        <p:spPr>
          <a:xfrm>
            <a:off x="4799825" y="2588425"/>
            <a:ext cx="501300" cy="306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8" name="Google Shape;498;p72"/>
          <p:cNvSpPr txBox="1"/>
          <p:nvPr/>
        </p:nvSpPr>
        <p:spPr>
          <a:xfrm>
            <a:off x="2191050" y="2895325"/>
            <a:ext cx="501300" cy="306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_   _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73"/>
          <p:cNvSpPr txBox="1"/>
          <p:nvPr>
            <p:ph type="title"/>
          </p:nvPr>
        </p:nvSpPr>
        <p:spPr>
          <a:xfrm>
            <a:off x="311700" y="445025"/>
            <a:ext cx="752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Use the patterns to work out the number in the box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04" name="Google Shape;504;p73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59645" l="0" r="0" t="0"/>
          <a:stretch/>
        </p:blipFill>
        <p:spPr>
          <a:xfrm>
            <a:off x="1555200" y="1214575"/>
            <a:ext cx="5416926" cy="1389199"/>
          </a:xfrm>
          <a:prstGeom prst="rect">
            <a:avLst/>
          </a:prstGeom>
          <a:noFill/>
          <a:ln>
            <a:noFill/>
          </a:ln>
        </p:spPr>
      </p:pic>
      <p:sp>
        <p:nvSpPr>
          <p:cNvPr id="505" name="Google Shape;505;p73"/>
          <p:cNvSpPr txBox="1"/>
          <p:nvPr/>
        </p:nvSpPr>
        <p:spPr>
          <a:xfrm>
            <a:off x="4799825" y="2588425"/>
            <a:ext cx="501300" cy="306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6" name="Google Shape;506;p73"/>
          <p:cNvSpPr txBox="1"/>
          <p:nvPr/>
        </p:nvSpPr>
        <p:spPr>
          <a:xfrm>
            <a:off x="2191050" y="2895325"/>
            <a:ext cx="501300" cy="306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_  1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74"/>
          <p:cNvSpPr txBox="1"/>
          <p:nvPr>
            <p:ph type="title"/>
          </p:nvPr>
        </p:nvSpPr>
        <p:spPr>
          <a:xfrm>
            <a:off x="311700" y="445025"/>
            <a:ext cx="752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Use the patterns to work out the number in the box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12" name="Google Shape;512;p74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59645" l="0" r="0" t="0"/>
          <a:stretch/>
        </p:blipFill>
        <p:spPr>
          <a:xfrm>
            <a:off x="1555200" y="1214575"/>
            <a:ext cx="5416926" cy="1389199"/>
          </a:xfrm>
          <a:prstGeom prst="rect">
            <a:avLst/>
          </a:prstGeom>
          <a:noFill/>
          <a:ln>
            <a:noFill/>
          </a:ln>
        </p:spPr>
      </p:pic>
      <p:sp>
        <p:nvSpPr>
          <p:cNvPr id="513" name="Google Shape;513;p74"/>
          <p:cNvSpPr txBox="1"/>
          <p:nvPr/>
        </p:nvSpPr>
        <p:spPr>
          <a:xfrm>
            <a:off x="4799825" y="2588425"/>
            <a:ext cx="501300" cy="306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4" name="Google Shape;514;p74"/>
          <p:cNvSpPr txBox="1"/>
          <p:nvPr/>
        </p:nvSpPr>
        <p:spPr>
          <a:xfrm>
            <a:off x="2191050" y="2895325"/>
            <a:ext cx="501300" cy="306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5</a:t>
            </a: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75"/>
          <p:cNvSpPr txBox="1"/>
          <p:nvPr>
            <p:ph type="title"/>
          </p:nvPr>
        </p:nvSpPr>
        <p:spPr>
          <a:xfrm>
            <a:off x="311700" y="445025"/>
            <a:ext cx="8249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Could you fill out these numbers using the </a:t>
            </a:r>
            <a:r>
              <a:rPr b="1" lang="en" sz="22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pattern?</a:t>
            </a:r>
            <a:endParaRPr b="1" sz="22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20" name="Google Shape;520;p75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59645" l="0" r="0" t="0"/>
          <a:stretch/>
        </p:blipFill>
        <p:spPr>
          <a:xfrm>
            <a:off x="1555200" y="1214575"/>
            <a:ext cx="5416926" cy="1389199"/>
          </a:xfrm>
          <a:prstGeom prst="rect">
            <a:avLst/>
          </a:prstGeom>
          <a:noFill/>
          <a:ln>
            <a:noFill/>
          </a:ln>
        </p:spPr>
      </p:pic>
      <p:sp>
        <p:nvSpPr>
          <p:cNvPr id="521" name="Google Shape;521;p75"/>
          <p:cNvSpPr txBox="1"/>
          <p:nvPr/>
        </p:nvSpPr>
        <p:spPr>
          <a:xfrm>
            <a:off x="4799825" y="2588425"/>
            <a:ext cx="501300" cy="306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2" name="Google Shape;522;p75"/>
          <p:cNvSpPr txBox="1"/>
          <p:nvPr/>
        </p:nvSpPr>
        <p:spPr>
          <a:xfrm>
            <a:off x="2191050" y="2895325"/>
            <a:ext cx="501300" cy="306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51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3" name="Google Shape;523;p75"/>
          <p:cNvSpPr txBox="1"/>
          <p:nvPr/>
        </p:nvSpPr>
        <p:spPr>
          <a:xfrm>
            <a:off x="2191050" y="2588425"/>
            <a:ext cx="501300" cy="306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4" name="Google Shape;524;p75"/>
          <p:cNvSpPr txBox="1"/>
          <p:nvPr/>
        </p:nvSpPr>
        <p:spPr>
          <a:xfrm>
            <a:off x="2191050" y="3202225"/>
            <a:ext cx="501300" cy="306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5" name="Google Shape;525;p75"/>
          <p:cNvSpPr txBox="1"/>
          <p:nvPr/>
        </p:nvSpPr>
        <p:spPr>
          <a:xfrm>
            <a:off x="2191050" y="3510683"/>
            <a:ext cx="501300" cy="306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6" name="Google Shape;526;p75"/>
          <p:cNvSpPr txBox="1"/>
          <p:nvPr/>
        </p:nvSpPr>
        <p:spPr>
          <a:xfrm>
            <a:off x="2191050" y="3817583"/>
            <a:ext cx="501300" cy="306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7" name="Google Shape;527;p75"/>
          <p:cNvSpPr txBox="1"/>
          <p:nvPr/>
        </p:nvSpPr>
        <p:spPr>
          <a:xfrm>
            <a:off x="2191050" y="4126042"/>
            <a:ext cx="501300" cy="306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8" name="Google Shape;528;p75"/>
          <p:cNvSpPr txBox="1"/>
          <p:nvPr/>
        </p:nvSpPr>
        <p:spPr>
          <a:xfrm>
            <a:off x="4799825" y="2895325"/>
            <a:ext cx="501300" cy="306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9" name="Google Shape;529;p75"/>
          <p:cNvSpPr txBox="1"/>
          <p:nvPr/>
        </p:nvSpPr>
        <p:spPr>
          <a:xfrm>
            <a:off x="4799825" y="3202225"/>
            <a:ext cx="501300" cy="306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0" name="Google Shape;530;p75"/>
          <p:cNvSpPr txBox="1"/>
          <p:nvPr/>
        </p:nvSpPr>
        <p:spPr>
          <a:xfrm>
            <a:off x="4799825" y="3510675"/>
            <a:ext cx="501300" cy="306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1" name="Google Shape;531;p75"/>
          <p:cNvSpPr txBox="1"/>
          <p:nvPr/>
        </p:nvSpPr>
        <p:spPr>
          <a:xfrm>
            <a:off x="4799825" y="3816025"/>
            <a:ext cx="501300" cy="306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2" name="Google Shape;532;p75"/>
          <p:cNvSpPr txBox="1"/>
          <p:nvPr/>
        </p:nvSpPr>
        <p:spPr>
          <a:xfrm>
            <a:off x="4799825" y="4126025"/>
            <a:ext cx="501300" cy="306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7" name="Google Shape;537;p76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59645" l="0" r="0" t="0"/>
          <a:stretch/>
        </p:blipFill>
        <p:spPr>
          <a:xfrm>
            <a:off x="1555200" y="1214575"/>
            <a:ext cx="5416926" cy="1389199"/>
          </a:xfrm>
          <a:prstGeom prst="rect">
            <a:avLst/>
          </a:prstGeom>
          <a:noFill/>
          <a:ln>
            <a:noFill/>
          </a:ln>
        </p:spPr>
      </p:pic>
      <p:sp>
        <p:nvSpPr>
          <p:cNvPr id="538" name="Google Shape;538;p76"/>
          <p:cNvSpPr txBox="1"/>
          <p:nvPr/>
        </p:nvSpPr>
        <p:spPr>
          <a:xfrm>
            <a:off x="4799825" y="2588425"/>
            <a:ext cx="501300" cy="306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9" name="Google Shape;539;p76"/>
          <p:cNvSpPr txBox="1"/>
          <p:nvPr/>
        </p:nvSpPr>
        <p:spPr>
          <a:xfrm>
            <a:off x="2191050" y="2895325"/>
            <a:ext cx="501300" cy="306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51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0" name="Google Shape;540;p76"/>
          <p:cNvSpPr txBox="1"/>
          <p:nvPr/>
        </p:nvSpPr>
        <p:spPr>
          <a:xfrm>
            <a:off x="2191050" y="2588425"/>
            <a:ext cx="501300" cy="306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41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1" name="Google Shape;541;p76"/>
          <p:cNvSpPr txBox="1"/>
          <p:nvPr/>
        </p:nvSpPr>
        <p:spPr>
          <a:xfrm>
            <a:off x="2191050" y="3202225"/>
            <a:ext cx="501300" cy="306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61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2" name="Google Shape;542;p76"/>
          <p:cNvSpPr txBox="1"/>
          <p:nvPr/>
        </p:nvSpPr>
        <p:spPr>
          <a:xfrm>
            <a:off x="2191050" y="3510683"/>
            <a:ext cx="501300" cy="306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71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3" name="Google Shape;543;p76"/>
          <p:cNvSpPr txBox="1"/>
          <p:nvPr/>
        </p:nvSpPr>
        <p:spPr>
          <a:xfrm>
            <a:off x="2191050" y="3817583"/>
            <a:ext cx="501300" cy="306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81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4" name="Google Shape;544;p76"/>
          <p:cNvSpPr txBox="1"/>
          <p:nvPr/>
        </p:nvSpPr>
        <p:spPr>
          <a:xfrm>
            <a:off x="2191050" y="4126042"/>
            <a:ext cx="501300" cy="306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91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5" name="Google Shape;545;p76"/>
          <p:cNvSpPr txBox="1"/>
          <p:nvPr/>
        </p:nvSpPr>
        <p:spPr>
          <a:xfrm>
            <a:off x="4799825" y="2895325"/>
            <a:ext cx="501300" cy="306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56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6" name="Google Shape;546;p76"/>
          <p:cNvSpPr txBox="1"/>
          <p:nvPr/>
        </p:nvSpPr>
        <p:spPr>
          <a:xfrm>
            <a:off x="4799825" y="3202225"/>
            <a:ext cx="501300" cy="306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66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7" name="Google Shape;547;p76"/>
          <p:cNvSpPr txBox="1"/>
          <p:nvPr/>
        </p:nvSpPr>
        <p:spPr>
          <a:xfrm>
            <a:off x="4799825" y="3510675"/>
            <a:ext cx="501300" cy="306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76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8" name="Google Shape;548;p76"/>
          <p:cNvSpPr txBox="1"/>
          <p:nvPr/>
        </p:nvSpPr>
        <p:spPr>
          <a:xfrm>
            <a:off x="4799825" y="3816025"/>
            <a:ext cx="501300" cy="306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86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9" name="Google Shape;549;p76"/>
          <p:cNvSpPr txBox="1"/>
          <p:nvPr/>
        </p:nvSpPr>
        <p:spPr>
          <a:xfrm>
            <a:off x="4799825" y="4126025"/>
            <a:ext cx="501300" cy="306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96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ACDDE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