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</p:sldIdLst>
  <p:sldSz cy="5143500" cx="9144000"/>
  <p:notesSz cx="6858000" cy="9144000"/>
  <p:embeddedFontLst>
    <p:embeddedFont>
      <p:font typeface="Montserrat"/>
      <p:regular r:id="rId103"/>
      <p:bold r:id="rId104"/>
      <p:italic r:id="rId105"/>
      <p:boldItalic r:id="rId10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6" Type="http://schemas.openxmlformats.org/officeDocument/2006/relationships/font" Target="fonts/Montserrat-boldItalic.fntdata"/><Relationship Id="rId105" Type="http://schemas.openxmlformats.org/officeDocument/2006/relationships/font" Target="fonts/Montserrat-italic.fntdata"/><Relationship Id="rId104" Type="http://schemas.openxmlformats.org/officeDocument/2006/relationships/font" Target="fonts/Montserrat-bold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font" Target="fonts/Montserrat-regular.fntdata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99228ccfe_0_2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f99228ccfe_0_2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99228ccfe_0_2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f99228ccfe_0_2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ab2b30cff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fab2b30cff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99228ccfe_0_2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3f99228ccfe_0_2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99228ccfe_0_2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f99228ccfe_0_2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ab2b30cff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g3fab2b30cff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99228ccfe_0_2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3f99228ccfe_0_2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99228ccfe_0_2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g3f99228ccfe_0_2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ab2b30cff_0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g3fab2b30cff_0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99228ccfe_0_2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f99228ccfe_0_2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99228ccfe_0_2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g3f99228ccfe_0_2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ab2b30cff_0_6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g3fab2b30cff_0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f99228ccfe_0_2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g3f99228ccfe_0_2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f99228ccfe_0_2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g3f99228ccfe_0_2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ab2b30cff_0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g3fab2b30cff_0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f99228ccfe_0_2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9" name="Google Shape;519;g3f99228ccfe_0_2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99228ccfe_0_2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g3f99228ccfe_0_2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fab2b30cff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6" name="Google Shape;586;g3fab2b30cff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f99228ccfe_0_2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1" name="Google Shape;621;g3f99228ccfe_0_2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99228ccfe_0_2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5" name="Google Shape;655;g3f99228ccfe_0_2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fab2b30cff_0_7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2" name="Google Shape;692;g3fab2b30cff_0_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f99228ccfe_0_2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g3f99228ccfe_0_2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f99228ccfe_0_2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5" name="Google Shape;765;g3f99228ccfe_0_2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fab2b30cff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1" name="Google Shape;801;g3fab2b30cff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3f99228ccfe_0_26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8" name="Google Shape;838;g3f99228ccfe_0_2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f99228ccfe_0_2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4" name="Google Shape;874;g3f99228ccfe_0_2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3fab2b30cff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1" name="Google Shape;911;g3fab2b30cff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3f99228ccfe_0_2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9" name="Google Shape;949;g3f99228ccfe_0_2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f99228ccfe_0_27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8" name="Google Shape;988;g3f99228ccfe_0_2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3fab2b30cff_0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8" name="Google Shape;1028;g3fab2b30cff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3f99228ccfe_0_27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9" name="Google Shape;1069;g3f99228ccfe_0_2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f99228ccfe_0_28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7" name="Google Shape;1107;g3f99228ccfe_0_2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3fab2b30cff_0_8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8" name="Google Shape;1148;g3fab2b30cff_0_8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3f99228ccfe_0_1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0" name="Google Shape;1190;g3f99228ccfe_0_1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3f99228ccfe_0_1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5" name="Google Shape;1195;g3f99228ccfe_0_1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3fab2b30cff_0_9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1" name="Google Shape;1201;g3fab2b30cff_0_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g3fab2b30cff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7" name="Google Shape;1207;g3fab2b30cff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3fab2b30cff_0_9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3" name="Google Shape;1213;g3fab2b30cff_0_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3fab2b30cff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9" name="Google Shape;1219;g3fab2b30cff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3fab2b30cff_0_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5" name="Google Shape;1225;g3fab2b30cff_0_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3fab2b30cff_0_9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1" name="Google Shape;1231;g3fab2b30cff_0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3fab2b30cff_0_9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7" name="Google Shape;1237;g3fab2b30cff_0_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3fab2b30cff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4" name="Google Shape;1244;g3fab2b30cff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3fab2b30cff_0_9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1" name="Google Shape;1251;g3fab2b30cff_0_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g3fab2b30cff_0_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8" name="Google Shape;1258;g3fab2b30cff_0_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3fab2b30cff_0_9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5" name="Google Shape;1265;g3fab2b30cff_0_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388a55dfcdf_1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2" name="Google Shape;1272;g388a55dfcdf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388af6ae605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7" name="Google Shape;1277;g388af6ae605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397f0563ba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7" name="Google Shape;1287;g397f0563ba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3fab2b30cff_0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5" name="Google Shape;1295;g3fab2b30cff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397f0563ba5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5" name="Google Shape;1305;g397f0563ba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397f0563ba5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5" name="Google Shape;1315;g397f0563ba5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397f0563ba5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5" name="Google Shape;1325;g397f0563ba5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397f0563ba5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5" name="Google Shape;1335;g397f0563ba5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397f0563ba5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5" name="Google Shape;1345;g397f0563ba5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g397f0563ba5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6" name="Google Shape;1356;g397f0563ba5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397f0563ba5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7" name="Google Shape;1367;g397f0563ba5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397f0563ba5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8" name="Google Shape;1378;g397f0563ba5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397f0563b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9" name="Google Shape;1389;g397f0563b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g3fab2b30cff_0_1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1" name="Google Shape;1401;g3fab2b30cff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g3fab2b30cff_0_10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6" name="Google Shape;1406;g3fab2b30cff_0_1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3fab2b30cff_0_10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6" name="Google Shape;1416;g3fab2b30cff_0_1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3fab2b30cff_0_10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4" name="Google Shape;1424;g3fab2b30cff_0_1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3fab2b30cff_0_10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4" name="Google Shape;1434;g3fab2b30cff_0_1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3fab2b30cff_0_10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4" name="Google Shape;1444;g3fab2b30cff_0_1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3fab2b30cff_0_1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4" name="Google Shape;1454;g3fab2b30cff_0_1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3fab2b30cff_0_1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4" name="Google Shape;1464;g3fab2b30cff_0_1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3fab2b30cff_0_1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4" name="Google Shape;1474;g3fab2b30cff_0_1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g3fab2b30cff_0_1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5" name="Google Shape;1485;g3fab2b30cff_0_1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g3fab2b30cff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6" name="Google Shape;1496;g3fab2b30cff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3fab2b30cff_0_1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7" name="Google Shape;1507;g3fab2b30cff_0_1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g3fab2b30cff_0_1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8" name="Google Shape;1518;g3fab2b30cff_0_1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388af6ae605_1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0" name="Google Shape;1530;g388af6ae605_1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388af6ae605_1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5" name="Google Shape;1535;g388af6ae605_1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388a55dfcdf_2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2" name="Google Shape;1552;g388a55dfcdf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388af6ae605_1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0" name="Google Shape;1570;g388af6ae605_1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388af6ae605_1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8" name="Google Shape;1588;g388af6ae605_1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g388af6ae605_1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6" name="Google Shape;1606;g388af6ae605_1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388af6ae605_1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5" name="Google Shape;1625;g388af6ae605_1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g388af6ae605_1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4" name="Google Shape;1644;g388af6ae605_1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397f0563ba5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3" name="Google Shape;1663;g397f0563ba5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397f0563ba5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3" name="Google Shape;1683;g397f0563ba5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g397f0563ba5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4" name="Google Shape;1704;g397f0563ba5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g397f0563ba5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6" name="Google Shape;1726;g397f0563ba5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388ab609b3d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9" name="Google Shape;1749;g388ab609b3d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g388ab609b3d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4" name="Google Shape;1754;g388ab609b3d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388ab609b3d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9" name="Google Shape;1759;g388ab609b3d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397f0563ba5_0_6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6" name="Google Shape;1786;g397f0563ba5_0_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g397f0563ba5_0_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4" name="Google Shape;1814;g397f0563ba5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g397f0563ba5_0_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3" name="Google Shape;1843;g397f0563ba5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g397f0563ba5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3" name="Google Shape;1873;g397f0563ba5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g397f0563ba5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4" name="Google Shape;1904;g397f0563ba5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4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g397f0563ba5_0_7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6" name="Google Shape;1936;g397f0563ba5_0_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397f0563ba5_0_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9" name="Google Shape;1969;g397f0563ba5_0_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397f0563ba5_0_7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3" name="Google Shape;2003;g397f0563ba5_0_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397f0563ba5_0_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8" name="Google Shape;2038;g397f0563ba5_0_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g397f0563ba5_0_8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4" name="Google Shape;2074;g397f0563ba5_0_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3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3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3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3.jp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3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3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3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3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3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3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4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4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4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4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4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4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4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4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4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4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" name="Google Shape;57;p13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8" name="Google Shape;58;p13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" name="Google Shape;59;p13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" name="Google Shape;60;p13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" name="Google Shape;61;p13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2" name="Google Shape;62;p13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" name="Google Shape;63;p13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" name="Google Shape;64;p13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5" name="Google Shape;65;p13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66" name="Google Shape;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and   0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" name="Google Shape;70;p13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" name="Google Shape;71;p13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" name="Google Shape;72;p13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" name="Google Shape;73;p13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" name="Google Shape;74;p13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" name="Google Shape;75;p13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6" name="Google Shape;76;p13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" name="Google Shape;77;p13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" name="Google Shape;78;p13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/>
          <p:nvPr/>
        </p:nvSpPr>
        <p:spPr>
          <a:xfrm>
            <a:off x="1916775" y="200775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7" name="Google Shape;87;p14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" name="Google Shape;88;p14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" name="Google Shape;89;p14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" name="Google Shape;90;p14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1" name="Google Shape;91;p14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" name="Google Shape;92;p14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" name="Google Shape;93;p14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" name="Google Shape;94;p14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5" name="Google Shape;95;p14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" name="Google Shape;96;p14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0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" name="Google Shape;99;p14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" name="Google Shape;100;p14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" name="Google Shape;101;p14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2" name="Google Shape;102;p14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" name="Google Shape;103;p14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" name="Google Shape;104;p14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" name="Google Shape;105;p14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" name="Google Shape;106;p14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" name="Google Shape;107;p14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1916775" y="200775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" name="Google Shape;116;p15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" name="Google Shape;117;p15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" name="Google Shape;118;p15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9" name="Google Shape;119;p15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0" name="Google Shape;120;p15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1" name="Google Shape;121;p15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2" name="Google Shape;122;p15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3" name="Google Shape;123;p15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4" name="Google Shape;124;p15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5" name="Google Shape;125;p15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0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5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8" name="Google Shape;128;p15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29" name="Google Shape;129;p15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0" name="Google Shape;130;p15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1" name="Google Shape;131;p15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2" name="Google Shape;132;p15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3" name="Google Shape;133;p15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4" name="Google Shape;134;p15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5" name="Google Shape;135;p15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36" name="Google Shape;136;p15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43" name="Google Shape;14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5" name="Google Shape;145;p16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6" name="Google Shape;146;p16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7" name="Google Shape;147;p16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8" name="Google Shape;148;p16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49" name="Google Shape;149;p16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0" name="Google Shape;150;p16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1" name="Google Shape;151;p16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2" name="Google Shape;152;p16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3" name="Google Shape;153;p16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4" name="Google Shape;154;p16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1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6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7" name="Google Shape;157;p16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8" name="Google Shape;158;p16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59" name="Google Shape;159;p16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0" name="Google Shape;160;p16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1" name="Google Shape;161;p16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2" name="Google Shape;162;p16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3" name="Google Shape;163;p16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4" name="Google Shape;164;p16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65" name="Google Shape;165;p16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2" name="Google Shape;172;p17"/>
          <p:cNvSpPr txBox="1"/>
          <p:nvPr/>
        </p:nvSpPr>
        <p:spPr>
          <a:xfrm>
            <a:off x="4159800" y="3575625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7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5" name="Google Shape;175;p17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6" name="Google Shape;176;p17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7" name="Google Shape;177;p17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8" name="Google Shape;178;p17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79" name="Google Shape;179;p17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0" name="Google Shape;180;p17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1" name="Google Shape;181;p17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2" name="Google Shape;182;p17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3" name="Google Shape;183;p17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4" name="Google Shape;184;p17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1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5" name="Google Shape;18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7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7" name="Google Shape;187;p17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8" name="Google Shape;188;p17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89" name="Google Shape;189;p17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0" name="Google Shape;190;p17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1" name="Google Shape;191;p17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2" name="Google Shape;192;p17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3" name="Google Shape;193;p17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4" name="Google Shape;194;p17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95" name="Google Shape;195;p17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2" name="Google Shape;202;p18"/>
          <p:cNvSpPr txBox="1"/>
          <p:nvPr/>
        </p:nvSpPr>
        <p:spPr>
          <a:xfrm>
            <a:off x="4159800" y="3575625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3" name="Google Shape;20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8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5" name="Google Shape;205;p18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6" name="Google Shape;206;p18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7" name="Google Shape;207;p18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8" name="Google Shape;208;p18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09" name="Google Shape;209;p18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0" name="Google Shape;210;p18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1" name="Google Shape;211;p18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2" name="Google Shape;212;p18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3" name="Google Shape;213;p18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4" name="Google Shape;214;p18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1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5" name="Google Shape;21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8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7" name="Google Shape;217;p18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8" name="Google Shape;218;p18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19" name="Google Shape;219;p18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0" name="Google Shape;220;p18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1" name="Google Shape;221;p18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2" name="Google Shape;222;p18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3" name="Google Shape;223;p18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4" name="Google Shape;224;p18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5" name="Google Shape;225;p18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26" name="Google Shape;226;p18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3" name="Google Shape;233;p1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234" name="Google Shape;23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9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6" name="Google Shape;236;p19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7" name="Google Shape;237;p19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8" name="Google Shape;238;p19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39" name="Google Shape;239;p19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0" name="Google Shape;240;p19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1" name="Google Shape;241;p19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2" name="Google Shape;242;p19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3" name="Google Shape;243;p19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4" name="Google Shape;244;p19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5" name="Google Shape;245;p19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2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6" name="Google Shape;2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9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8" name="Google Shape;248;p19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49" name="Google Shape;249;p19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0" name="Google Shape;250;p19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1" name="Google Shape;251;p19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2" name="Google Shape;252;p19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3" name="Google Shape;253;p19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4" name="Google Shape;254;p19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5" name="Google Shape;255;p19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56" name="Google Shape;256;p19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3" name="Google Shape;263;p2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4" name="Google Shape;264;p20"/>
          <p:cNvSpPr txBox="1"/>
          <p:nvPr/>
        </p:nvSpPr>
        <p:spPr>
          <a:xfrm>
            <a:off x="4159800" y="35875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5" name="Google Shape;26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0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7" name="Google Shape;267;p20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8" name="Google Shape;268;p20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69" name="Google Shape;269;p20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0" name="Google Shape;270;p20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1" name="Google Shape;271;p20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2" name="Google Shape;272;p20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3" name="Google Shape;273;p20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4" name="Google Shape;274;p20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5" name="Google Shape;275;p20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6" name="Google Shape;276;p20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2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7" name="Google Shape;27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0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79" name="Google Shape;279;p20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0" name="Google Shape;280;p20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1" name="Google Shape;281;p20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2" name="Google Shape;282;p20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3" name="Google Shape;283;p20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4" name="Google Shape;284;p20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5" name="Google Shape;285;p20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6" name="Google Shape;286;p20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87" name="Google Shape;287;p20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4" name="Google Shape;294;p2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5" name="Google Shape;295;p21"/>
          <p:cNvSpPr txBox="1"/>
          <p:nvPr/>
        </p:nvSpPr>
        <p:spPr>
          <a:xfrm>
            <a:off x="4159800" y="35875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6" name="Google Shape;29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1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8" name="Google Shape;298;p21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299" name="Google Shape;299;p21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0" name="Google Shape;300;p21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1" name="Google Shape;301;p21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2" name="Google Shape;302;p21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3" name="Google Shape;303;p21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4" name="Google Shape;304;p21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5" name="Google Shape;305;p21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6" name="Google Shape;306;p21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07" name="Google Shape;307;p21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2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8" name="Google Shape;30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1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0" name="Google Shape;310;p21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1" name="Google Shape;311;p21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2" name="Google Shape;312;p21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3" name="Google Shape;313;p21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4" name="Google Shape;314;p21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5" name="Google Shape;315;p21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6" name="Google Shape;316;p21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7" name="Google Shape;317;p21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8" name="Google Shape;318;p21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19" name="Google Shape;319;p21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26" name="Google Shape;326;p2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27" name="Google Shape;327;p2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328" name="Google Shape;32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2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0" name="Google Shape;330;p22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1" name="Google Shape;331;p22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2" name="Google Shape;332;p22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3" name="Google Shape;333;p22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4" name="Google Shape;334;p22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5" name="Google Shape;335;p22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6" name="Google Shape;336;p22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7" name="Google Shape;337;p22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8" name="Google Shape;338;p22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39" name="Google Shape;339;p22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3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0" name="Google Shape;34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2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2" name="Google Shape;342;p22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3" name="Google Shape;343;p22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4" name="Google Shape;344;p22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5" name="Google Shape;345;p22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6" name="Google Shape;346;p22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7" name="Google Shape;347;p22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8" name="Google Shape;348;p22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49" name="Google Shape;349;p22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0" name="Google Shape;350;p22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7" name="Google Shape;357;p2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8" name="Google Shape;358;p2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59" name="Google Shape;359;p23"/>
          <p:cNvSpPr txBox="1"/>
          <p:nvPr/>
        </p:nvSpPr>
        <p:spPr>
          <a:xfrm>
            <a:off x="4159800" y="358160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0" name="Google Shape;36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3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2" name="Google Shape;362;p23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3" name="Google Shape;363;p23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4" name="Google Shape;364;p23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5" name="Google Shape;365;p23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6" name="Google Shape;366;p23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7" name="Google Shape;367;p23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8" name="Google Shape;368;p23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69" name="Google Shape;369;p23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0" name="Google Shape;370;p23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1" name="Google Shape;371;p23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3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2" name="Google Shape;37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3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4" name="Google Shape;374;p23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5" name="Google Shape;375;p23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6" name="Google Shape;376;p23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7" name="Google Shape;377;p23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8" name="Google Shape;378;p23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79" name="Google Shape;379;p23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0" name="Google Shape;380;p23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1" name="Google Shape;381;p23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2" name="Google Shape;382;p23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89" name="Google Shape;389;p2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0" name="Google Shape;390;p2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1" name="Google Shape;391;p24"/>
          <p:cNvSpPr txBox="1"/>
          <p:nvPr/>
        </p:nvSpPr>
        <p:spPr>
          <a:xfrm>
            <a:off x="4159800" y="358160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2" name="Google Shape;39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24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4" name="Google Shape;394;p24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5" name="Google Shape;395;p24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6" name="Google Shape;396;p24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7" name="Google Shape;397;p24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8" name="Google Shape;398;p24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399" name="Google Shape;399;p24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0" name="Google Shape;400;p24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1" name="Google Shape;401;p24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2" name="Google Shape;402;p24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3" name="Google Shape;403;p24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3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4" name="Google Shape;40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4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6" name="Google Shape;406;p24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7" name="Google Shape;407;p24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8" name="Google Shape;408;p24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09" name="Google Shape;409;p24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0" name="Google Shape;410;p24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1" name="Google Shape;411;p24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2" name="Google Shape;412;p24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3" name="Google Shape;413;p24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4" name="Google Shape;414;p24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15" name="Google Shape;415;p24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21" name="Google Shape;421;p2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22" name="Google Shape;42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24" name="Google Shape;424;p2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25" name="Google Shape;425;p2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26" name="Google Shape;426;p2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27" name="Google Shape;42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5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29" name="Google Shape;429;p25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0" name="Google Shape;430;p25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1" name="Google Shape;431;p25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2" name="Google Shape;432;p25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3" name="Google Shape;433;p25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4" name="Google Shape;434;p25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5" name="Google Shape;435;p25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6" name="Google Shape;436;p25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7" name="Google Shape;437;p25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38" name="Google Shape;438;p25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4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9" name="Google Shape;4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5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1" name="Google Shape;441;p25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2" name="Google Shape;442;p25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3" name="Google Shape;443;p25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4" name="Google Shape;444;p25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5" name="Google Shape;445;p25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6" name="Google Shape;446;p25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7" name="Google Shape;447;p25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8" name="Google Shape;448;p25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49" name="Google Shape;449;p25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6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6" name="Google Shape;456;p26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7" name="Google Shape;457;p26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58" name="Google Shape;458;p26"/>
          <p:cNvSpPr txBox="1"/>
          <p:nvPr/>
        </p:nvSpPr>
        <p:spPr>
          <a:xfrm>
            <a:off x="4159800" y="3580611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26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60" name="Google Shape;46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6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2" name="Google Shape;462;p26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3" name="Google Shape;463;p26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4" name="Google Shape;464;p26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5" name="Google Shape;465;p26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6" name="Google Shape;466;p26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7" name="Google Shape;467;p26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8" name="Google Shape;468;p26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69" name="Google Shape;469;p26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0" name="Google Shape;470;p26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1" name="Google Shape;471;p26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4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2" name="Google Shape;47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6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4" name="Google Shape;474;p26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5" name="Google Shape;475;p26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6" name="Google Shape;476;p26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7" name="Google Shape;477;p26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8" name="Google Shape;478;p26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79" name="Google Shape;479;p26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0" name="Google Shape;480;p26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1" name="Google Shape;481;p26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2" name="Google Shape;482;p26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2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89" name="Google Shape;489;p2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90" name="Google Shape;490;p27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91" name="Google Shape;491;p27"/>
          <p:cNvSpPr txBox="1"/>
          <p:nvPr/>
        </p:nvSpPr>
        <p:spPr>
          <a:xfrm>
            <a:off x="4159800" y="3580611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2" name="Google Shape;492;p27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493" name="Google Shape;49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7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95" name="Google Shape;495;p27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96" name="Google Shape;496;p27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97" name="Google Shape;497;p27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98" name="Google Shape;498;p27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499" name="Google Shape;499;p27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0" name="Google Shape;500;p27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1" name="Google Shape;501;p27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2" name="Google Shape;502;p27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3" name="Google Shape;503;p27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4" name="Google Shape;504;p27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4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5" name="Google Shape;50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27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7" name="Google Shape;507;p27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8" name="Google Shape;508;p27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09" name="Google Shape;509;p27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10" name="Google Shape;510;p27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11" name="Google Shape;511;p27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12" name="Google Shape;512;p27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13" name="Google Shape;513;p27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14" name="Google Shape;514;p27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15" name="Google Shape;515;p27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16" name="Google Shape;516;p27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8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23" name="Google Shape;523;p28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24" name="Google Shape;524;p28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25" name="Google Shape;525;p28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26" name="Google Shape;526;p28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527" name="Google Shape;52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28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29" name="Google Shape;529;p28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0" name="Google Shape;530;p28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1" name="Google Shape;531;p28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2" name="Google Shape;532;p28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3" name="Google Shape;533;p28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4" name="Google Shape;534;p28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5" name="Google Shape;535;p28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6" name="Google Shape;536;p28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7" name="Google Shape;537;p28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38" name="Google Shape;538;p28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5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9" name="Google Shape;53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8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1" name="Google Shape;541;p28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2" name="Google Shape;542;p28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3" name="Google Shape;543;p28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4" name="Google Shape;544;p28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5" name="Google Shape;545;p28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6" name="Google Shape;546;p28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7" name="Google Shape;547;p28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8" name="Google Shape;548;p28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49" name="Google Shape;549;p28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2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56" name="Google Shape;556;p2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57" name="Google Shape;557;p2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58" name="Google Shape;558;p2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59" name="Google Shape;559;p29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0" name="Google Shape;560;p29"/>
          <p:cNvSpPr txBox="1"/>
          <p:nvPr/>
        </p:nvSpPr>
        <p:spPr>
          <a:xfrm>
            <a:off x="4159800" y="35875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1" name="Google Shape;56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29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3" name="Google Shape;563;p29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4" name="Google Shape;564;p29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5" name="Google Shape;565;p29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6" name="Google Shape;566;p29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7" name="Google Shape;567;p29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8" name="Google Shape;568;p29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69" name="Google Shape;569;p29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0" name="Google Shape;570;p29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1" name="Google Shape;571;p29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2" name="Google Shape;572;p29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5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3" name="Google Shape;57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29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5" name="Google Shape;575;p29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6" name="Google Shape;576;p29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7" name="Google Shape;577;p29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8" name="Google Shape;578;p29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79" name="Google Shape;579;p29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80" name="Google Shape;580;p29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81" name="Google Shape;581;p29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82" name="Google Shape;582;p29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83" name="Google Shape;583;p29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3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0" name="Google Shape;590;p3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1" name="Google Shape;591;p3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2" name="Google Shape;592;p3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3" name="Google Shape;593;p30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4" name="Google Shape;594;p30"/>
          <p:cNvSpPr txBox="1"/>
          <p:nvPr/>
        </p:nvSpPr>
        <p:spPr>
          <a:xfrm>
            <a:off x="4159800" y="35875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5" name="Google Shape;59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30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7" name="Google Shape;597;p30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8" name="Google Shape;598;p30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599" name="Google Shape;599;p30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0" name="Google Shape;600;p30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1" name="Google Shape;601;p30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2" name="Google Shape;602;p30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3" name="Google Shape;603;p30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4" name="Google Shape;604;p30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5" name="Google Shape;605;p30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6" name="Google Shape;606;p30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5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7" name="Google Shape;60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30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09" name="Google Shape;609;p30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0" name="Google Shape;610;p30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1" name="Google Shape;611;p30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2" name="Google Shape;612;p30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3" name="Google Shape;613;p30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4" name="Google Shape;614;p30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5" name="Google Shape;615;p30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6" name="Google Shape;616;p30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7" name="Google Shape;617;p30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18" name="Google Shape;618;p30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3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25" name="Google Shape;625;p3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26" name="Google Shape;626;p3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27" name="Google Shape;627;p31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28" name="Google Shape;628;p31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29" name="Google Shape;629;p31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630" name="Google Shape;6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31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2" name="Google Shape;632;p31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3" name="Google Shape;633;p31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4" name="Google Shape;634;p31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5" name="Google Shape;635;p31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6" name="Google Shape;636;p31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7" name="Google Shape;637;p31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8" name="Google Shape;638;p31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39" name="Google Shape;639;p31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0" name="Google Shape;640;p31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1" name="Google Shape;641;p31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6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2" name="Google Shape;64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31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4" name="Google Shape;644;p31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5" name="Google Shape;645;p31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6" name="Google Shape;646;p31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7" name="Google Shape;647;p31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8" name="Google Shape;648;p31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49" name="Google Shape;649;p31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50" name="Google Shape;650;p31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51" name="Google Shape;651;p31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52" name="Google Shape;652;p31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58" name="Google Shape;658;p3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659" name="Google Shape;65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3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1" name="Google Shape;661;p3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2" name="Google Shape;662;p3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3" name="Google Shape;663;p32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4" name="Google Shape;664;p32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5" name="Google Shape;665;p32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6" name="Google Shape;666;p32"/>
          <p:cNvSpPr txBox="1"/>
          <p:nvPr/>
        </p:nvSpPr>
        <p:spPr>
          <a:xfrm>
            <a:off x="4159800" y="35756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7" name="Google Shape;66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32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69" name="Google Shape;669;p32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0" name="Google Shape;670;p32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1" name="Google Shape;671;p32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2" name="Google Shape;672;p32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3" name="Google Shape;673;p32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4" name="Google Shape;674;p32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5" name="Google Shape;675;p32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6" name="Google Shape;676;p32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7" name="Google Shape;677;p32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78" name="Google Shape;678;p32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6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9" name="Google Shape;67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32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1" name="Google Shape;681;p32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2" name="Google Shape;682;p32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3" name="Google Shape;683;p32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4" name="Google Shape;684;p32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5" name="Google Shape;685;p32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6" name="Google Shape;686;p32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7" name="Google Shape;687;p32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8" name="Google Shape;688;p32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89" name="Google Shape;689;p32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3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95" name="Google Shape;695;p3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696" name="Google Shape;69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3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98" name="Google Shape;698;p3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699" name="Google Shape;699;p3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0" name="Google Shape;700;p33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1" name="Google Shape;701;p33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2" name="Google Shape;702;p33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3" name="Google Shape;703;p33"/>
          <p:cNvSpPr txBox="1"/>
          <p:nvPr/>
        </p:nvSpPr>
        <p:spPr>
          <a:xfrm>
            <a:off x="4159800" y="35756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4" name="Google Shape;70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33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6" name="Google Shape;706;p33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7" name="Google Shape;707;p33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8" name="Google Shape;708;p33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09" name="Google Shape;709;p33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0" name="Google Shape;710;p33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1" name="Google Shape;711;p33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2" name="Google Shape;712;p33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3" name="Google Shape;713;p33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4" name="Google Shape;714;p33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5" name="Google Shape;715;p33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6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6" name="Google Shape;71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33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8" name="Google Shape;718;p33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19" name="Google Shape;719;p33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0" name="Google Shape;720;p33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1" name="Google Shape;721;p33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2" name="Google Shape;722;p33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3" name="Google Shape;723;p33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4" name="Google Shape;724;p33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5" name="Google Shape;725;p33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6" name="Google Shape;726;p33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27" name="Google Shape;727;p33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twenty-six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3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4" name="Google Shape;734;p3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5" name="Google Shape;735;p3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6" name="Google Shape;736;p34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7" name="Google Shape;737;p34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8" name="Google Shape;738;p34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39" name="Google Shape;739;p34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740" name="Google Shape;74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34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2" name="Google Shape;742;p34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3" name="Google Shape;743;p34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4" name="Google Shape;744;p34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5" name="Google Shape;745;p34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6" name="Google Shape;746;p34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7" name="Google Shape;747;p34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8" name="Google Shape;748;p34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49" name="Google Shape;749;p34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0" name="Google Shape;750;p34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1" name="Google Shape;751;p34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7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2" name="Google Shape;7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34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4" name="Google Shape;754;p34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5" name="Google Shape;755;p34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6" name="Google Shape;756;p34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7" name="Google Shape;757;p34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8" name="Google Shape;758;p34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59" name="Google Shape;759;p34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60" name="Google Shape;760;p34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61" name="Google Shape;761;p34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62" name="Google Shape;762;p34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5"/>
          <p:cNvSpPr txBox="1"/>
          <p:nvPr/>
        </p:nvSpPr>
        <p:spPr>
          <a:xfrm>
            <a:off x="4159800" y="358160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8" name="Google Shape;76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3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0" name="Google Shape;770;p3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1" name="Google Shape;771;p3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2" name="Google Shape;772;p3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3" name="Google Shape;773;p3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4" name="Google Shape;774;p3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5" name="Google Shape;775;p35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776" name="Google Shape;77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35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8" name="Google Shape;778;p35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79" name="Google Shape;779;p35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0" name="Google Shape;780;p35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1" name="Google Shape;781;p35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2" name="Google Shape;782;p35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3" name="Google Shape;783;p35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4" name="Google Shape;784;p35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5" name="Google Shape;785;p35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6" name="Google Shape;786;p35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87" name="Google Shape;787;p35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7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8" name="Google Shape;78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35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0" name="Google Shape;790;p35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1" name="Google Shape;791;p35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2" name="Google Shape;792;p35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3" name="Google Shape;793;p35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4" name="Google Shape;794;p35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5" name="Google Shape;795;p35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6" name="Google Shape;796;p35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7" name="Google Shape;797;p35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798" name="Google Shape;798;p35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36"/>
          <p:cNvSpPr txBox="1"/>
          <p:nvPr/>
        </p:nvSpPr>
        <p:spPr>
          <a:xfrm>
            <a:off x="4159800" y="358160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4" name="Google Shape;80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36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06" name="Google Shape;806;p36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07" name="Google Shape;807;p36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08" name="Google Shape;808;p36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09" name="Google Shape;809;p36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0" name="Google Shape;810;p36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1" name="Google Shape;811;p36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812" name="Google Shape;81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36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4" name="Google Shape;814;p36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5" name="Google Shape;815;p36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6" name="Google Shape;816;p36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7" name="Google Shape;817;p36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8" name="Google Shape;818;p36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19" name="Google Shape;819;p36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0" name="Google Shape;820;p36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1" name="Google Shape;821;p36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2" name="Google Shape;822;p36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3" name="Google Shape;823;p36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7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4" name="Google Shape;82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36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6" name="Google Shape;826;p36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7" name="Google Shape;827;p36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8" name="Google Shape;828;p36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29" name="Google Shape;829;p36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30" name="Google Shape;830;p36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31" name="Google Shape;831;p36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32" name="Google Shape;832;p36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33" name="Google Shape;833;p36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34" name="Google Shape;834;p36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35" name="Google Shape;835;p36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twenty-seven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Google Shape;84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3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42" name="Google Shape;842;p3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43" name="Google Shape;843;p37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44" name="Google Shape;844;p37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45" name="Google Shape;845;p37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46" name="Google Shape;846;p37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47" name="Google Shape;847;p37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48" name="Google Shape;848;p37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849" name="Google Shape;84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37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1" name="Google Shape;851;p37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2" name="Google Shape;852;p37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3" name="Google Shape;853;p37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4" name="Google Shape;854;p37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5" name="Google Shape;855;p37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6" name="Google Shape;856;p37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7" name="Google Shape;857;p37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8" name="Google Shape;858;p37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59" name="Google Shape;859;p37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0" name="Google Shape;860;p37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8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1" name="Google Shape;86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37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3" name="Google Shape;863;p37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4" name="Google Shape;864;p37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5" name="Google Shape;865;p37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6" name="Google Shape;866;p37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7" name="Google Shape;867;p37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8" name="Google Shape;868;p37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69" name="Google Shape;869;p37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70" name="Google Shape;870;p37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71" name="Google Shape;871;p37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38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78" name="Google Shape;878;p38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79" name="Google Shape;879;p38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0" name="Google Shape;880;p38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1" name="Google Shape;881;p38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2" name="Google Shape;882;p38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3" name="Google Shape;883;p38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4" name="Google Shape;884;p38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5" name="Google Shape;885;p38"/>
          <p:cNvSpPr txBox="1"/>
          <p:nvPr/>
        </p:nvSpPr>
        <p:spPr>
          <a:xfrm>
            <a:off x="4159800" y="35756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6" name="Google Shape;88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38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8" name="Google Shape;888;p38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89" name="Google Shape;889;p38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0" name="Google Shape;890;p38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1" name="Google Shape;891;p38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2" name="Google Shape;892;p38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3" name="Google Shape;893;p38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4" name="Google Shape;894;p38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5" name="Google Shape;895;p38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6" name="Google Shape;896;p38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897" name="Google Shape;897;p38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8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8" name="Google Shape;89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38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0" name="Google Shape;900;p38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1" name="Google Shape;901;p38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2" name="Google Shape;902;p38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3" name="Google Shape;903;p38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4" name="Google Shape;904;p38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5" name="Google Shape;905;p38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6" name="Google Shape;906;p38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7" name="Google Shape;907;p38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08" name="Google Shape;908;p38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Google Shape;91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3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15" name="Google Shape;915;p3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16" name="Google Shape;916;p3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17" name="Google Shape;917;p3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18" name="Google Shape;918;p39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19" name="Google Shape;919;p39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0" name="Google Shape;920;p39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1" name="Google Shape;921;p39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2" name="Google Shape;922;p39"/>
          <p:cNvSpPr txBox="1"/>
          <p:nvPr/>
        </p:nvSpPr>
        <p:spPr>
          <a:xfrm>
            <a:off x="4159800" y="35756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3" name="Google Shape;92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39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5" name="Google Shape;925;p39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6" name="Google Shape;926;p39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7" name="Google Shape;927;p39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8" name="Google Shape;928;p39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29" name="Google Shape;929;p39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0" name="Google Shape;930;p39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1" name="Google Shape;931;p39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2" name="Google Shape;932;p39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3" name="Google Shape;933;p39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4" name="Google Shape;934;p39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8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35" name="Google Shape;93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39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7" name="Google Shape;937;p39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8" name="Google Shape;938;p39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39" name="Google Shape;939;p39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0" name="Google Shape;940;p39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1" name="Google Shape;941;p39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2" name="Google Shape;942;p39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3" name="Google Shape;943;p39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4" name="Google Shape;944;p39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5" name="Google Shape;945;p39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46" name="Google Shape;946;p39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twenty-eight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4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52" name="Google Shape;952;p4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953" name="Google Shape;95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4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55" name="Google Shape;955;p4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56" name="Google Shape;956;p4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57" name="Google Shape;957;p4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58" name="Google Shape;958;p40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59" name="Google Shape;959;p40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0" name="Google Shape;960;p40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1" name="Google Shape;961;p40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2" name="Google Shape;962;p40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963" name="Google Shape;96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40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5" name="Google Shape;965;p40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6" name="Google Shape;966;p40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7" name="Google Shape;967;p40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8" name="Google Shape;968;p40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69" name="Google Shape;969;p40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0" name="Google Shape;970;p40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1" name="Google Shape;971;p40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2" name="Google Shape;972;p40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3" name="Google Shape;973;p40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4" name="Google Shape;974;p40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9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5" name="Google Shape;97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40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7" name="Google Shape;977;p40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8" name="Google Shape;978;p40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79" name="Google Shape;979;p40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80" name="Google Shape;980;p40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81" name="Google Shape;981;p40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82" name="Google Shape;982;p40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83" name="Google Shape;983;p40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84" name="Google Shape;984;p40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85" name="Google Shape;985;p40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4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1" name="Google Shape;991;p4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992" name="Google Shape;99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4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4" name="Google Shape;994;p4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5" name="Google Shape;995;p4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6" name="Google Shape;996;p41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7" name="Google Shape;997;p41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8" name="Google Shape;998;p41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999" name="Google Shape;999;p41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0" name="Google Shape;1000;p41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1" name="Google Shape;1001;p41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2" name="Google Shape;1002;p41"/>
          <p:cNvSpPr txBox="1"/>
          <p:nvPr/>
        </p:nvSpPr>
        <p:spPr>
          <a:xfrm>
            <a:off x="4159800" y="358160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3" name="Google Shape;100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41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5" name="Google Shape;1005;p41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6" name="Google Shape;1006;p41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7" name="Google Shape;1007;p41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8" name="Google Shape;1008;p41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09" name="Google Shape;1009;p41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0" name="Google Shape;1010;p41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1" name="Google Shape;1011;p41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2" name="Google Shape;1012;p41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3" name="Google Shape;1013;p41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4" name="Google Shape;1014;p41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9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5" name="Google Shape;101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41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7" name="Google Shape;1017;p41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8" name="Google Shape;1018;p41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19" name="Google Shape;1019;p41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20" name="Google Shape;1020;p41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21" name="Google Shape;1021;p41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22" name="Google Shape;1022;p41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23" name="Google Shape;1023;p41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24" name="Google Shape;1024;p41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25" name="Google Shape;1025;p41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4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1" name="Google Shape;1031;p4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032" name="Google Shape;103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4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4" name="Google Shape;1034;p4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5" name="Google Shape;1035;p4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6" name="Google Shape;1036;p42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7" name="Google Shape;1037;p42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8" name="Google Shape;1038;p42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39" name="Google Shape;1039;p42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0" name="Google Shape;1040;p42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1" name="Google Shape;1041;p42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2" name="Google Shape;1042;p42"/>
          <p:cNvSpPr txBox="1"/>
          <p:nvPr/>
        </p:nvSpPr>
        <p:spPr>
          <a:xfrm>
            <a:off x="4159800" y="358160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3" name="Google Shape;104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42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5" name="Google Shape;1045;p42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6" name="Google Shape;1046;p42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7" name="Google Shape;1047;p42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8" name="Google Shape;1048;p42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49" name="Google Shape;1049;p42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0" name="Google Shape;1050;p42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1" name="Google Shape;1051;p42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2" name="Google Shape;1052;p42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3" name="Google Shape;1053;p42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4" name="Google Shape;1054;p42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9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5" name="Google Shape;105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p42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7" name="Google Shape;1057;p42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8" name="Google Shape;1058;p42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59" name="Google Shape;1059;p42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0" name="Google Shape;1060;p42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1" name="Google Shape;1061;p42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2" name="Google Shape;1062;p42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3" name="Google Shape;1063;p42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4" name="Google Shape;1064;p42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5" name="Google Shape;1065;p42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66" name="Google Shape;1066;p42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twenty-nine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Google Shape;107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4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3" name="Google Shape;1073;p4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4" name="Google Shape;1074;p4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5" name="Google Shape;1075;p43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6" name="Google Shape;1076;p43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7" name="Google Shape;1077;p43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8" name="Google Shape;1078;p43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79" name="Google Shape;1079;p43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0" name="Google Shape;1080;p43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1" name="Google Shape;1081;p43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082" name="Google Shape;108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43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4" name="Google Shape;1084;p43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5" name="Google Shape;1085;p43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6" name="Google Shape;1086;p43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7" name="Google Shape;1087;p43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8" name="Google Shape;1088;p43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89" name="Google Shape;1089;p43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0" name="Google Shape;1090;p43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1" name="Google Shape;1091;p43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2" name="Google Shape;1092;p43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3" name="Google Shape;1093;p43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10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4" name="Google Shape;109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43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6" name="Google Shape;1096;p43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7" name="Google Shape;1097;p43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8" name="Google Shape;1098;p43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099" name="Google Shape;1099;p43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0" name="Google Shape;1100;p43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1" name="Google Shape;1101;p43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2" name="Google Shape;1102;p43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3" name="Google Shape;1103;p43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04" name="Google Shape;1104;p43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4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0" name="Google Shape;1110;p4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111" name="Google Shape;11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4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3" name="Google Shape;1113;p4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4" name="Google Shape;1114;p4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5" name="Google Shape;1115;p44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6" name="Google Shape;1116;p44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7" name="Google Shape;1117;p44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8" name="Google Shape;1118;p44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19" name="Google Shape;1119;p44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0" name="Google Shape;1120;p44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1" name="Google Shape;1121;p44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2" name="Google Shape;1122;p44"/>
          <p:cNvSpPr txBox="1"/>
          <p:nvPr/>
        </p:nvSpPr>
        <p:spPr>
          <a:xfrm>
            <a:off x="4159800" y="35756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3" name="Google Shape;112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44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5" name="Google Shape;1125;p44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6" name="Google Shape;1126;p44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7" name="Google Shape;1127;p44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8" name="Google Shape;1128;p44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29" name="Google Shape;1129;p44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0" name="Google Shape;1130;p44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1" name="Google Shape;1131;p44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2" name="Google Shape;1132;p44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3" name="Google Shape;1133;p44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4" name="Google Shape;1134;p44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10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5" name="Google Shape;113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44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7" name="Google Shape;1137;p44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8" name="Google Shape;1138;p44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39" name="Google Shape;1139;p44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0" name="Google Shape;1140;p44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1" name="Google Shape;1141;p44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2" name="Google Shape;1142;p44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3" name="Google Shape;1143;p44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4" name="Google Shape;1144;p44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45" name="Google Shape;1145;p44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4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1" name="Google Shape;1151;p4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pic>
        <p:nvPicPr>
          <p:cNvPr id="1152" name="Google Shape;115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4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4" name="Google Shape;1154;p4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5" name="Google Shape;1155;p4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6" name="Google Shape;1156;p4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7" name="Google Shape;1157;p4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8" name="Google Shape;1158;p4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59" name="Google Shape;1159;p45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0" name="Google Shape;1160;p45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1" name="Google Shape;1161;p45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2" name="Google Shape;1162;p45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270"/>
            </a:srgbClr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3" name="Google Shape;1163;p45"/>
          <p:cNvSpPr txBox="1"/>
          <p:nvPr/>
        </p:nvSpPr>
        <p:spPr>
          <a:xfrm>
            <a:off x="4159800" y="3575650"/>
            <a:ext cx="35319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4" name="Google Shape;116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150071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45"/>
          <p:cNvSpPr/>
          <p:nvPr/>
        </p:nvSpPr>
        <p:spPr>
          <a:xfrm>
            <a:off x="72308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6" name="Google Shape;1166;p45"/>
          <p:cNvSpPr/>
          <p:nvPr/>
        </p:nvSpPr>
        <p:spPr>
          <a:xfrm>
            <a:off x="1352865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7" name="Google Shape;1167;p45"/>
          <p:cNvSpPr/>
          <p:nvPr/>
        </p:nvSpPr>
        <p:spPr>
          <a:xfrm>
            <a:off x="200880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8" name="Google Shape;1168;p45"/>
          <p:cNvSpPr/>
          <p:nvPr/>
        </p:nvSpPr>
        <p:spPr>
          <a:xfrm>
            <a:off x="2638588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69" name="Google Shape;1169;p45"/>
          <p:cNvSpPr/>
          <p:nvPr/>
        </p:nvSpPr>
        <p:spPr>
          <a:xfrm>
            <a:off x="3294531" y="174085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0" name="Google Shape;1170;p45"/>
          <p:cNvSpPr/>
          <p:nvPr/>
        </p:nvSpPr>
        <p:spPr>
          <a:xfrm>
            <a:off x="72308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1" name="Google Shape;1171;p45"/>
          <p:cNvSpPr/>
          <p:nvPr/>
        </p:nvSpPr>
        <p:spPr>
          <a:xfrm>
            <a:off x="1352865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2" name="Google Shape;1172;p45"/>
          <p:cNvSpPr/>
          <p:nvPr/>
        </p:nvSpPr>
        <p:spPr>
          <a:xfrm>
            <a:off x="200880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3" name="Google Shape;1173;p45"/>
          <p:cNvSpPr/>
          <p:nvPr/>
        </p:nvSpPr>
        <p:spPr>
          <a:xfrm>
            <a:off x="2638580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4" name="Google Shape;1174;p45"/>
          <p:cNvSpPr/>
          <p:nvPr/>
        </p:nvSpPr>
        <p:spPr>
          <a:xfrm>
            <a:off x="3294523" y="2417713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5" name="Google Shape;1175;p45"/>
          <p:cNvSpPr txBox="1"/>
          <p:nvPr/>
        </p:nvSpPr>
        <p:spPr>
          <a:xfrm>
            <a:off x="3041875" y="980775"/>
            <a:ext cx="3822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and   10   more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6" name="Google Shape;117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403" y="3010766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45"/>
          <p:cNvSpPr/>
          <p:nvPr/>
        </p:nvSpPr>
        <p:spPr>
          <a:xfrm>
            <a:off x="71181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8" name="Google Shape;1178;p45"/>
          <p:cNvSpPr/>
          <p:nvPr/>
        </p:nvSpPr>
        <p:spPr>
          <a:xfrm>
            <a:off x="1341592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79" name="Google Shape;1179;p45"/>
          <p:cNvSpPr/>
          <p:nvPr/>
        </p:nvSpPr>
        <p:spPr>
          <a:xfrm>
            <a:off x="199753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0" name="Google Shape;1180;p45"/>
          <p:cNvSpPr/>
          <p:nvPr/>
        </p:nvSpPr>
        <p:spPr>
          <a:xfrm>
            <a:off x="2627315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1" name="Google Shape;1181;p45"/>
          <p:cNvSpPr/>
          <p:nvPr/>
        </p:nvSpPr>
        <p:spPr>
          <a:xfrm>
            <a:off x="3283258" y="325090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2" name="Google Shape;1182;p45"/>
          <p:cNvSpPr/>
          <p:nvPr/>
        </p:nvSpPr>
        <p:spPr>
          <a:xfrm>
            <a:off x="71181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3" name="Google Shape;1183;p45"/>
          <p:cNvSpPr/>
          <p:nvPr/>
        </p:nvSpPr>
        <p:spPr>
          <a:xfrm>
            <a:off x="1341592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4" name="Google Shape;1184;p45"/>
          <p:cNvSpPr/>
          <p:nvPr/>
        </p:nvSpPr>
        <p:spPr>
          <a:xfrm>
            <a:off x="199752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5" name="Google Shape;1185;p45"/>
          <p:cNvSpPr/>
          <p:nvPr/>
        </p:nvSpPr>
        <p:spPr>
          <a:xfrm>
            <a:off x="2627308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6" name="Google Shape;1186;p45"/>
          <p:cNvSpPr/>
          <p:nvPr/>
        </p:nvSpPr>
        <p:spPr>
          <a:xfrm>
            <a:off x="3283251" y="390722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56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6"/>
          </a:p>
        </p:txBody>
      </p:sp>
      <p:sp>
        <p:nvSpPr>
          <p:cNvPr id="1187" name="Google Shape;1187;p45"/>
          <p:cNvSpPr txBox="1"/>
          <p:nvPr/>
        </p:nvSpPr>
        <p:spPr>
          <a:xfrm>
            <a:off x="1916775" y="200775"/>
            <a:ext cx="57750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b="1" sz="3600" u="sng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46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47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8" name="Google Shape;1198;p47"/>
          <p:cNvSpPr txBox="1"/>
          <p:nvPr/>
        </p:nvSpPr>
        <p:spPr>
          <a:xfrm>
            <a:off x="190825" y="978000"/>
            <a:ext cx="4439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48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4" name="Google Shape;1204;p48"/>
          <p:cNvSpPr txBox="1"/>
          <p:nvPr/>
        </p:nvSpPr>
        <p:spPr>
          <a:xfrm>
            <a:off x="190825" y="978000"/>
            <a:ext cx="4439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49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0" name="Google Shape;1210;p49"/>
          <p:cNvSpPr txBox="1"/>
          <p:nvPr/>
        </p:nvSpPr>
        <p:spPr>
          <a:xfrm>
            <a:off x="190825" y="978000"/>
            <a:ext cx="4439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50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6" name="Google Shape;1216;p50"/>
          <p:cNvSpPr txBox="1"/>
          <p:nvPr/>
        </p:nvSpPr>
        <p:spPr>
          <a:xfrm>
            <a:off x="190825" y="978000"/>
            <a:ext cx="44394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51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2" name="Google Shape;1222;p51"/>
          <p:cNvSpPr txBox="1"/>
          <p:nvPr/>
        </p:nvSpPr>
        <p:spPr>
          <a:xfrm>
            <a:off x="190825" y="978000"/>
            <a:ext cx="44394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52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8" name="Google Shape;1228;p52"/>
          <p:cNvSpPr txBox="1"/>
          <p:nvPr/>
        </p:nvSpPr>
        <p:spPr>
          <a:xfrm>
            <a:off x="190825" y="978000"/>
            <a:ext cx="4439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53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4" name="Google Shape;1234;p53"/>
          <p:cNvSpPr txBox="1"/>
          <p:nvPr/>
        </p:nvSpPr>
        <p:spPr>
          <a:xfrm>
            <a:off x="190825" y="978000"/>
            <a:ext cx="4439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54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0" name="Google Shape;1240;p54"/>
          <p:cNvSpPr txBox="1"/>
          <p:nvPr/>
        </p:nvSpPr>
        <p:spPr>
          <a:xfrm>
            <a:off x="190825" y="978000"/>
            <a:ext cx="4439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1" name="Google Shape;1241;p54"/>
          <p:cNvSpPr txBox="1"/>
          <p:nvPr/>
        </p:nvSpPr>
        <p:spPr>
          <a:xfrm>
            <a:off x="4635600" y="978000"/>
            <a:ext cx="4439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twenty-six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55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7" name="Google Shape;1247;p55"/>
          <p:cNvSpPr txBox="1"/>
          <p:nvPr/>
        </p:nvSpPr>
        <p:spPr>
          <a:xfrm>
            <a:off x="190825" y="978000"/>
            <a:ext cx="4439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8" name="Google Shape;1248;p55"/>
          <p:cNvSpPr txBox="1"/>
          <p:nvPr/>
        </p:nvSpPr>
        <p:spPr>
          <a:xfrm>
            <a:off x="4635600" y="978000"/>
            <a:ext cx="44394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wenty-six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twenty-seven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56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4" name="Google Shape;1254;p56"/>
          <p:cNvSpPr txBox="1"/>
          <p:nvPr/>
        </p:nvSpPr>
        <p:spPr>
          <a:xfrm>
            <a:off x="190825" y="978000"/>
            <a:ext cx="4439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5" name="Google Shape;1255;p56"/>
          <p:cNvSpPr txBox="1"/>
          <p:nvPr/>
        </p:nvSpPr>
        <p:spPr>
          <a:xfrm>
            <a:off x="4635600" y="978000"/>
            <a:ext cx="4439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twenty-six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wenty-seven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twenty-eight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57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1" name="Google Shape;1261;p57"/>
          <p:cNvSpPr txBox="1"/>
          <p:nvPr/>
        </p:nvSpPr>
        <p:spPr>
          <a:xfrm>
            <a:off x="190825" y="978000"/>
            <a:ext cx="4439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2" name="Google Shape;1262;p57"/>
          <p:cNvSpPr txBox="1"/>
          <p:nvPr/>
        </p:nvSpPr>
        <p:spPr>
          <a:xfrm>
            <a:off x="4635600" y="978000"/>
            <a:ext cx="44394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twenty-six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twenty-seven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wenty-eight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twenty-nine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58"/>
          <p:cNvSpPr txBox="1"/>
          <p:nvPr/>
        </p:nvSpPr>
        <p:spPr>
          <a:xfrm>
            <a:off x="1810350" y="249250"/>
            <a:ext cx="5523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highlight>
                  <a:srgbClr val="FFD966"/>
                </a:highlight>
                <a:latin typeface="Montserrat"/>
                <a:ea typeface="Montserrat"/>
                <a:cs typeface="Montserrat"/>
                <a:sym typeface="Montserrat"/>
              </a:rPr>
              <a:t>Spelling the numbers in their 20s</a:t>
            </a:r>
            <a:endParaRPr b="1" sz="2000">
              <a:solidFill>
                <a:schemeClr val="dk1"/>
              </a:solidFill>
              <a:highlight>
                <a:srgbClr val="FFD96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8" name="Google Shape;1268;p58"/>
          <p:cNvSpPr txBox="1"/>
          <p:nvPr/>
        </p:nvSpPr>
        <p:spPr>
          <a:xfrm>
            <a:off x="190825" y="978000"/>
            <a:ext cx="44394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9" name="Google Shape;1269;p58"/>
          <p:cNvSpPr txBox="1"/>
          <p:nvPr/>
        </p:nvSpPr>
        <p:spPr>
          <a:xfrm>
            <a:off x="4635600" y="978000"/>
            <a:ext cx="44394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twenty-six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twenty-seven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twenty-eight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wenty-nine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59"/>
          <p:cNvSpPr txBox="1"/>
          <p:nvPr/>
        </p:nvSpPr>
        <p:spPr>
          <a:xfrm>
            <a:off x="509350" y="233800"/>
            <a:ext cx="532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plants?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60"/>
          <p:cNvSpPr txBox="1"/>
          <p:nvPr/>
        </p:nvSpPr>
        <p:spPr>
          <a:xfrm>
            <a:off x="509350" y="233800"/>
            <a:ext cx="532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plants?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280" name="Google Shape;1280;p60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491638" y="1164700"/>
            <a:ext cx="1966828" cy="14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1" name="Google Shape;1281;p60"/>
          <p:cNvSpPr/>
          <p:nvPr/>
        </p:nvSpPr>
        <p:spPr>
          <a:xfrm>
            <a:off x="236050" y="951500"/>
            <a:ext cx="2478000" cy="1870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2" name="Google Shape;1282;p60"/>
          <p:cNvSpPr txBox="1"/>
          <p:nvPr/>
        </p:nvSpPr>
        <p:spPr>
          <a:xfrm>
            <a:off x="3058550" y="1066550"/>
            <a:ext cx="108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283" name="Google Shape;1283;p60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491650" y="3095425"/>
            <a:ext cx="1966828" cy="14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60"/>
          <p:cNvSpPr/>
          <p:nvPr/>
        </p:nvSpPr>
        <p:spPr>
          <a:xfrm>
            <a:off x="236063" y="2882225"/>
            <a:ext cx="2478000" cy="1870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289" name="Google Shape;1289;p61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61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291" name="Google Shape;1291;p61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61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62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298" name="Google Shape;1298;p62"/>
          <p:cNvPicPr preferRelativeResize="0"/>
          <p:nvPr/>
        </p:nvPicPr>
        <p:blipFill rotWithShape="1">
          <a:blip r:embed="rId3">
            <a:alphaModFix/>
          </a:blip>
          <a:srcRect b="49026" l="0" r="78865" t="0"/>
          <a:stretch/>
        </p:blipFill>
        <p:spPr>
          <a:xfrm>
            <a:off x="4820750" y="1697231"/>
            <a:ext cx="1014200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299" name="Google Shape;1299;p62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00" name="Google Shape;1300;p62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01" name="Google Shape;1301;p62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62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63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08" name="Google Shape;1308;p63"/>
          <p:cNvPicPr preferRelativeResize="0"/>
          <p:nvPr/>
        </p:nvPicPr>
        <p:blipFill rotWithShape="1">
          <a:blip r:embed="rId3">
            <a:alphaModFix/>
          </a:blip>
          <a:srcRect b="49026" l="0" r="60966" t="0"/>
          <a:stretch/>
        </p:blipFill>
        <p:spPr>
          <a:xfrm>
            <a:off x="4820750" y="1697225"/>
            <a:ext cx="1873075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09" name="Google Shape;1309;p63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63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11" name="Google Shape;1311;p63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63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64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18" name="Google Shape;1318;p64"/>
          <p:cNvPicPr preferRelativeResize="0"/>
          <p:nvPr/>
        </p:nvPicPr>
        <p:blipFill rotWithShape="1">
          <a:blip r:embed="rId3">
            <a:alphaModFix/>
          </a:blip>
          <a:srcRect b="49026" l="0" r="46789" t="0"/>
          <a:stretch/>
        </p:blipFill>
        <p:spPr>
          <a:xfrm>
            <a:off x="4820750" y="1697225"/>
            <a:ext cx="2553426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19" name="Google Shape;1319;p64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64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21" name="Google Shape;1321;p64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p64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65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28" name="Google Shape;1328;p65"/>
          <p:cNvPicPr preferRelativeResize="0"/>
          <p:nvPr/>
        </p:nvPicPr>
        <p:blipFill rotWithShape="1">
          <a:blip r:embed="rId3">
            <a:alphaModFix/>
          </a:blip>
          <a:srcRect b="49026" l="0" r="34041" t="0"/>
          <a:stretch/>
        </p:blipFill>
        <p:spPr>
          <a:xfrm>
            <a:off x="4820750" y="1697225"/>
            <a:ext cx="3165102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29" name="Google Shape;1329;p65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65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31" name="Google Shape;1331;p65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65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66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38" name="Google Shape;1338;p66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39" name="Google Shape;1339;p66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66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41" name="Google Shape;1341;p66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42" name="Google Shape;1342;p66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67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48" name="Google Shape;1348;p67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49" name="Google Shape;1349;p67"/>
          <p:cNvPicPr preferRelativeResize="0"/>
          <p:nvPr/>
        </p:nvPicPr>
        <p:blipFill rotWithShape="1">
          <a:blip r:embed="rId3">
            <a:alphaModFix/>
          </a:blip>
          <a:srcRect b="1012" l="1906" r="79624" t="52788"/>
          <a:stretch/>
        </p:blipFill>
        <p:spPr>
          <a:xfrm>
            <a:off x="5064775" y="3357456"/>
            <a:ext cx="886298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50" name="Google Shape;1350;p67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51" name="Google Shape;1351;p67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52" name="Google Shape;1352;p67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67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68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59" name="Google Shape;1359;p68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60" name="Google Shape;1360;p68"/>
          <p:cNvPicPr preferRelativeResize="0"/>
          <p:nvPr/>
        </p:nvPicPr>
        <p:blipFill rotWithShape="1">
          <a:blip r:embed="rId3">
            <a:alphaModFix/>
          </a:blip>
          <a:srcRect b="1012" l="1906" r="64536" t="52788"/>
          <a:stretch/>
        </p:blipFill>
        <p:spPr>
          <a:xfrm>
            <a:off x="5064775" y="3357450"/>
            <a:ext cx="1610327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61" name="Google Shape;1361;p68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68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63" name="Google Shape;1363;p68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68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69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70" name="Google Shape;1370;p69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71" name="Google Shape;1371;p69"/>
          <p:cNvPicPr preferRelativeResize="0"/>
          <p:nvPr/>
        </p:nvPicPr>
        <p:blipFill rotWithShape="1">
          <a:blip r:embed="rId3">
            <a:alphaModFix/>
          </a:blip>
          <a:srcRect b="1012" l="1908" r="47626" t="52788"/>
          <a:stretch/>
        </p:blipFill>
        <p:spPr>
          <a:xfrm>
            <a:off x="5064775" y="3357450"/>
            <a:ext cx="2421750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72" name="Google Shape;1372;p69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73" name="Google Shape;1373;p69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74" name="Google Shape;1374;p69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69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70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81" name="Google Shape;1381;p70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82" name="Google Shape;1382;p70"/>
          <p:cNvPicPr preferRelativeResize="0"/>
          <p:nvPr/>
        </p:nvPicPr>
        <p:blipFill rotWithShape="1">
          <a:blip r:embed="rId3">
            <a:alphaModFix/>
          </a:blip>
          <a:srcRect b="1012" l="1906" r="33058" t="52788"/>
          <a:stretch/>
        </p:blipFill>
        <p:spPr>
          <a:xfrm>
            <a:off x="5064775" y="3357450"/>
            <a:ext cx="3120799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83" name="Google Shape;1383;p70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70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85" name="Google Shape;1385;p70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70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71"/>
          <p:cNvSpPr txBox="1"/>
          <p:nvPr/>
        </p:nvSpPr>
        <p:spPr>
          <a:xfrm>
            <a:off x="5149500" y="1066525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92" name="Google Shape;1392;p71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393" name="Google Shape;1393;p71"/>
          <p:cNvPicPr preferRelativeResize="0"/>
          <p:nvPr/>
        </p:nvPicPr>
        <p:blipFill rotWithShape="1">
          <a:blip r:embed="rId3">
            <a:alphaModFix/>
          </a:blip>
          <a:srcRect b="1012" l="1908" r="19265" t="52788"/>
          <a:stretch/>
        </p:blipFill>
        <p:spPr>
          <a:xfrm>
            <a:off x="5064775" y="3357450"/>
            <a:ext cx="3782426" cy="132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71"/>
          <p:cNvSpPr/>
          <p:nvPr/>
        </p:nvSpPr>
        <p:spPr>
          <a:xfrm>
            <a:off x="5064775" y="1684675"/>
            <a:ext cx="3965700" cy="2902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395" name="Google Shape;1395;p71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71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397" name="Google Shape;1397;p71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71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72"/>
          <p:cNvSpPr txBox="1"/>
          <p:nvPr/>
        </p:nvSpPr>
        <p:spPr>
          <a:xfrm>
            <a:off x="509350" y="233800"/>
            <a:ext cx="532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plants?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73"/>
          <p:cNvSpPr txBox="1"/>
          <p:nvPr/>
        </p:nvSpPr>
        <p:spPr>
          <a:xfrm>
            <a:off x="509350" y="233800"/>
            <a:ext cx="532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plants?</a:t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409" name="Google Shape;1409;p73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491638" y="1164700"/>
            <a:ext cx="1966828" cy="14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73"/>
          <p:cNvSpPr/>
          <p:nvPr/>
        </p:nvSpPr>
        <p:spPr>
          <a:xfrm>
            <a:off x="236050" y="951500"/>
            <a:ext cx="2478000" cy="1870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73"/>
          <p:cNvSpPr txBox="1"/>
          <p:nvPr/>
        </p:nvSpPr>
        <p:spPr>
          <a:xfrm>
            <a:off x="3058550" y="1066550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b="1"/>
          </a:p>
        </p:txBody>
      </p:sp>
      <p:pic>
        <p:nvPicPr>
          <p:cNvPr descr="Collection of colorful tulip flower vectors with various shapes for spring design decoration (Provided by Getty Images)" id="1412" name="Google Shape;1412;p73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491650" y="3095425"/>
            <a:ext cx="1966828" cy="14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3" name="Google Shape;1413;p73"/>
          <p:cNvSpPr/>
          <p:nvPr/>
        </p:nvSpPr>
        <p:spPr>
          <a:xfrm>
            <a:off x="236063" y="2882225"/>
            <a:ext cx="2478000" cy="1870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18" name="Google Shape;1418;p74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19" name="Google Shape;1419;p74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20" name="Google Shape;1420;p74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21" name="Google Shape;1421;p74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26" name="Google Shape;1426;p75"/>
          <p:cNvPicPr preferRelativeResize="0"/>
          <p:nvPr/>
        </p:nvPicPr>
        <p:blipFill rotWithShape="1">
          <a:blip r:embed="rId3">
            <a:alphaModFix/>
          </a:blip>
          <a:srcRect b="49026" l="0" r="78865" t="0"/>
          <a:stretch/>
        </p:blipFill>
        <p:spPr>
          <a:xfrm>
            <a:off x="4820750" y="1697231"/>
            <a:ext cx="1014200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27" name="Google Shape;1427;p75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75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29" name="Google Shape;1429;p75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30" name="Google Shape;1430;p75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431" name="Google Shape;1431;p75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twenty-one</a:t>
            </a:r>
            <a:endParaRPr b="1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36" name="Google Shape;1436;p76"/>
          <p:cNvPicPr preferRelativeResize="0"/>
          <p:nvPr/>
        </p:nvPicPr>
        <p:blipFill rotWithShape="1">
          <a:blip r:embed="rId3">
            <a:alphaModFix/>
          </a:blip>
          <a:srcRect b="49026" l="0" r="60966" t="0"/>
          <a:stretch/>
        </p:blipFill>
        <p:spPr>
          <a:xfrm>
            <a:off x="4820750" y="1697225"/>
            <a:ext cx="1873075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37" name="Google Shape;1437;p76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38" name="Google Shape;1438;p76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39" name="Google Shape;1439;p76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76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441" name="Google Shape;1441;p76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b="1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46" name="Google Shape;1446;p77"/>
          <p:cNvPicPr preferRelativeResize="0"/>
          <p:nvPr/>
        </p:nvPicPr>
        <p:blipFill rotWithShape="1">
          <a:blip r:embed="rId3">
            <a:alphaModFix/>
          </a:blip>
          <a:srcRect b="49026" l="0" r="46789" t="0"/>
          <a:stretch/>
        </p:blipFill>
        <p:spPr>
          <a:xfrm>
            <a:off x="4820750" y="1697225"/>
            <a:ext cx="2553426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47" name="Google Shape;1447;p77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77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49" name="Google Shape;1449;p77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77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451" name="Google Shape;1451;p77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b="1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56" name="Google Shape;1456;p78"/>
          <p:cNvPicPr preferRelativeResize="0"/>
          <p:nvPr/>
        </p:nvPicPr>
        <p:blipFill rotWithShape="1">
          <a:blip r:embed="rId3">
            <a:alphaModFix/>
          </a:blip>
          <a:srcRect b="49026" l="0" r="34041" t="0"/>
          <a:stretch/>
        </p:blipFill>
        <p:spPr>
          <a:xfrm>
            <a:off x="4820750" y="1697225"/>
            <a:ext cx="3165102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57" name="Google Shape;1457;p78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58" name="Google Shape;1458;p78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59" name="Google Shape;1459;p78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78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461" name="Google Shape;1461;p78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twenty-four</a:t>
            </a:r>
            <a:endParaRPr b="1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66" name="Google Shape;1466;p79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67" name="Google Shape;1467;p79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79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69" name="Google Shape;1469;p79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79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471" name="Google Shape;1471;p79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twenty-five</a:t>
            </a:r>
            <a:endParaRPr b="1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76" name="Google Shape;1476;p80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77" name="Google Shape;1477;p80"/>
          <p:cNvPicPr preferRelativeResize="0"/>
          <p:nvPr/>
        </p:nvPicPr>
        <p:blipFill rotWithShape="1">
          <a:blip r:embed="rId3">
            <a:alphaModFix/>
          </a:blip>
          <a:srcRect b="1012" l="1906" r="79624" t="52788"/>
          <a:stretch/>
        </p:blipFill>
        <p:spPr>
          <a:xfrm>
            <a:off x="5064775" y="3357456"/>
            <a:ext cx="886298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78" name="Google Shape;1478;p80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80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80" name="Google Shape;1480;p80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80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482" name="Google Shape;1482;p80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twenty-six</a:t>
            </a:r>
            <a:endParaRPr b="1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87" name="Google Shape;1487;p81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88" name="Google Shape;1488;p81"/>
          <p:cNvPicPr preferRelativeResize="0"/>
          <p:nvPr/>
        </p:nvPicPr>
        <p:blipFill rotWithShape="1">
          <a:blip r:embed="rId3">
            <a:alphaModFix/>
          </a:blip>
          <a:srcRect b="1012" l="1906" r="64536" t="52788"/>
          <a:stretch/>
        </p:blipFill>
        <p:spPr>
          <a:xfrm>
            <a:off x="5064775" y="3357450"/>
            <a:ext cx="1610327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89" name="Google Shape;1489;p81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90" name="Google Shape;1490;p81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491" name="Google Shape;1491;p81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92" name="Google Shape;1492;p81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493" name="Google Shape;1493;p81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twenty-seven</a:t>
            </a:r>
            <a:endParaRPr b="1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498" name="Google Shape;1498;p82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499" name="Google Shape;1499;p82"/>
          <p:cNvPicPr preferRelativeResize="0"/>
          <p:nvPr/>
        </p:nvPicPr>
        <p:blipFill rotWithShape="1">
          <a:blip r:embed="rId3">
            <a:alphaModFix/>
          </a:blip>
          <a:srcRect b="1012" l="1908" r="47626" t="52788"/>
          <a:stretch/>
        </p:blipFill>
        <p:spPr>
          <a:xfrm>
            <a:off x="5064775" y="3357450"/>
            <a:ext cx="2421750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500" name="Google Shape;1500;p82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01" name="Google Shape;1501;p82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502" name="Google Shape;1502;p82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82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504" name="Google Shape;1504;p82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twenty-eight</a:t>
            </a:r>
            <a:endParaRPr b="1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509" name="Google Shape;1509;p83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510" name="Google Shape;1510;p83"/>
          <p:cNvPicPr preferRelativeResize="0"/>
          <p:nvPr/>
        </p:nvPicPr>
        <p:blipFill rotWithShape="1">
          <a:blip r:embed="rId3">
            <a:alphaModFix/>
          </a:blip>
          <a:srcRect b="1012" l="1906" r="33058" t="52788"/>
          <a:stretch/>
        </p:blipFill>
        <p:spPr>
          <a:xfrm>
            <a:off x="5064775" y="3357450"/>
            <a:ext cx="3120799" cy="1329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511" name="Google Shape;1511;p83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12" name="Google Shape;1512;p83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513" name="Google Shape;1513;p83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83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515" name="Google Shape;1515;p83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twenty-nine</a:t>
            </a:r>
            <a:endParaRPr b="1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llection of colorful tulip flower vectors with various shapes for spring design decoration (Provided by Getty Images)" id="1520" name="Google Shape;1520;p84"/>
          <p:cNvPicPr preferRelativeResize="0"/>
          <p:nvPr/>
        </p:nvPicPr>
        <p:blipFill rotWithShape="1">
          <a:blip r:embed="rId3">
            <a:alphaModFix/>
          </a:blip>
          <a:srcRect b="49026" l="0" r="18693" t="0"/>
          <a:stretch/>
        </p:blipFill>
        <p:spPr>
          <a:xfrm>
            <a:off x="4820750" y="1697225"/>
            <a:ext cx="3901624" cy="14667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lection of colorful tulip flower vectors with various shapes for spring design decoration (Provided by Getty Images)" id="1521" name="Google Shape;1521;p84"/>
          <p:cNvPicPr preferRelativeResize="0"/>
          <p:nvPr/>
        </p:nvPicPr>
        <p:blipFill rotWithShape="1">
          <a:blip r:embed="rId3">
            <a:alphaModFix/>
          </a:blip>
          <a:srcRect b="1012" l="1908" r="19265" t="52788"/>
          <a:stretch/>
        </p:blipFill>
        <p:spPr>
          <a:xfrm>
            <a:off x="5064775" y="3357450"/>
            <a:ext cx="3782426" cy="132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522" name="Google Shape;1522;p84"/>
          <p:cNvSpPr/>
          <p:nvPr/>
        </p:nvSpPr>
        <p:spPr>
          <a:xfrm>
            <a:off x="5064775" y="1684675"/>
            <a:ext cx="3965700" cy="2902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llection of colorful tulip flower vectors with various shapes for spring design decoration (Provided by Getty Images)" id="1523" name="Google Shape;1523;p84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83" y="500518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24" name="Google Shape;1524;p84"/>
          <p:cNvSpPr/>
          <p:nvPr/>
        </p:nvSpPr>
        <p:spPr>
          <a:xfrm>
            <a:off x="1444650" y="248325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pic>
        <p:nvPicPr>
          <p:cNvPr descr="Collection of colorful tulip flower vectors with various shapes for spring design decoration (Provided by Getty Images)" id="1525" name="Google Shape;1525;p84"/>
          <p:cNvPicPr preferRelativeResize="0"/>
          <p:nvPr/>
        </p:nvPicPr>
        <p:blipFill rotWithShape="1">
          <a:blip r:embed="rId3">
            <a:alphaModFix/>
          </a:blip>
          <a:srcRect b="0" l="0" r="18334" t="0"/>
          <a:stretch/>
        </p:blipFill>
        <p:spPr>
          <a:xfrm>
            <a:off x="1746998" y="2784363"/>
            <a:ext cx="2326548" cy="1708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26" name="Google Shape;1526;p84"/>
          <p:cNvSpPr/>
          <p:nvPr/>
        </p:nvSpPr>
        <p:spPr>
          <a:xfrm>
            <a:off x="1444665" y="2532170"/>
            <a:ext cx="2931300" cy="2212500"/>
          </a:xfrm>
          <a:prstGeom prst="roundRect">
            <a:avLst>
              <a:gd fmla="val 16667" name="adj"/>
            </a:avLst>
          </a:prstGeom>
          <a:noFill/>
          <a:ln cap="flat" cmpd="sng" w="33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150" lIns="108150" spcFirstLastPara="1" rIns="108150" wrap="square" tIns="108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6"/>
          </a:p>
        </p:txBody>
      </p:sp>
      <p:sp>
        <p:nvSpPr>
          <p:cNvPr id="1527" name="Google Shape;1527;p84"/>
          <p:cNvSpPr txBox="1"/>
          <p:nvPr/>
        </p:nvSpPr>
        <p:spPr>
          <a:xfrm>
            <a:off x="5181550" y="1077575"/>
            <a:ext cx="3162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b="1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8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8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			twenty</a:t>
            </a:r>
            <a:endParaRPr sz="4500"/>
          </a:p>
        </p:txBody>
      </p:sp>
      <p:pic>
        <p:nvPicPr>
          <p:cNvPr descr="Ants Free Stock Photo - Public Domain Pictures" id="1538" name="Google Shape;1538;p8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39" name="Google Shape;1539;p8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40" name="Google Shape;1540;p8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41" name="Google Shape;1541;p8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42" name="Google Shape;1542;p8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3" name="Google Shape;1543;p86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544" name="Google Shape;1544;p8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45" name="Google Shape;1545;p8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46" name="Google Shape;1546;p8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47" name="Google Shape;1547;p8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48" name="Google Shape;1548;p8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9" name="Google Shape;1549;p86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554" name="Google Shape;1554;p87"/>
          <p:cNvPicPr preferRelativeResize="0"/>
          <p:nvPr/>
        </p:nvPicPr>
        <p:blipFill rotWithShape="1">
          <a:blip r:embed="rId3">
            <a:alphaModFix/>
          </a:blip>
          <a:srcRect b="47762" l="0" r="70228" t="0"/>
          <a:stretch/>
        </p:blipFill>
        <p:spPr>
          <a:xfrm>
            <a:off x="690695" y="3403675"/>
            <a:ext cx="653550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87"/>
          <p:cNvSpPr txBox="1"/>
          <p:nvPr/>
        </p:nvSpPr>
        <p:spPr>
          <a:xfrm>
            <a:off x="509350" y="233800"/>
            <a:ext cx="7468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			twenty-one</a:t>
            </a:r>
            <a:endParaRPr sz="4500"/>
          </a:p>
        </p:txBody>
      </p:sp>
      <p:pic>
        <p:nvPicPr>
          <p:cNvPr descr="Ants Free Stock Photo - Public Domain Pictures" id="1556" name="Google Shape;1556;p8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57" name="Google Shape;1557;p8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58" name="Google Shape;1558;p8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59" name="Google Shape;1559;p8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60" name="Google Shape;1560;p87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87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562" name="Google Shape;1562;p8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63" name="Google Shape;1563;p8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64" name="Google Shape;1564;p8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65" name="Google Shape;1565;p8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66" name="Google Shape;1566;p87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7" name="Google Shape;1567;p87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572" name="Google Shape;1572;p88"/>
          <p:cNvPicPr preferRelativeResize="0"/>
          <p:nvPr/>
        </p:nvPicPr>
        <p:blipFill rotWithShape="1">
          <a:blip r:embed="rId3">
            <a:alphaModFix/>
          </a:blip>
          <a:srcRect b="47762" l="0" r="35325" t="0"/>
          <a:stretch/>
        </p:blipFill>
        <p:spPr>
          <a:xfrm>
            <a:off x="690705" y="3403675"/>
            <a:ext cx="1419700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88"/>
          <p:cNvSpPr txBox="1"/>
          <p:nvPr/>
        </p:nvSpPr>
        <p:spPr>
          <a:xfrm>
            <a:off x="509350" y="233800"/>
            <a:ext cx="6720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			twenty-two</a:t>
            </a:r>
            <a:endParaRPr sz="4500"/>
          </a:p>
        </p:txBody>
      </p:sp>
      <p:pic>
        <p:nvPicPr>
          <p:cNvPr descr="Ants Free Stock Photo - Public Domain Pictures" id="1574" name="Google Shape;1574;p8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75" name="Google Shape;1575;p8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76" name="Google Shape;1576;p8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77" name="Google Shape;1577;p8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78" name="Google Shape;1578;p88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9" name="Google Shape;1579;p88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580" name="Google Shape;1580;p8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81" name="Google Shape;1581;p8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82" name="Google Shape;1582;p8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83" name="Google Shape;1583;p8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84" name="Google Shape;1584;p88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5" name="Google Shape;1585;p88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590" name="Google Shape;1590;p8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69071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1" name="Google Shape;1591;p89"/>
          <p:cNvSpPr txBox="1"/>
          <p:nvPr/>
        </p:nvSpPr>
        <p:spPr>
          <a:xfrm>
            <a:off x="509350" y="233800"/>
            <a:ext cx="681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			twenty-three</a:t>
            </a:r>
            <a:endParaRPr sz="4500"/>
          </a:p>
        </p:txBody>
      </p:sp>
      <p:pic>
        <p:nvPicPr>
          <p:cNvPr descr="Ants Free Stock Photo - Public Domain Pictures" id="1592" name="Google Shape;1592;p8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93" name="Google Shape;1593;p8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94" name="Google Shape;1594;p8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95" name="Google Shape;1595;p8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96" name="Google Shape;1596;p89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7" name="Google Shape;1597;p89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598" name="Google Shape;1598;p8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99" name="Google Shape;1599;p8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00" name="Google Shape;1600;p8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01" name="Google Shape;1601;p8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02" name="Google Shape;1602;p89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3" name="Google Shape;1603;p89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608" name="Google Shape;1608;p9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69071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09" name="Google Shape;1609;p90"/>
          <p:cNvPicPr preferRelativeResize="0"/>
          <p:nvPr/>
        </p:nvPicPr>
        <p:blipFill rotWithShape="1">
          <a:blip r:embed="rId3">
            <a:alphaModFix/>
          </a:blip>
          <a:srcRect b="47762" l="0" r="72458" t="0"/>
          <a:stretch/>
        </p:blipFill>
        <p:spPr>
          <a:xfrm>
            <a:off x="3103120" y="3403675"/>
            <a:ext cx="604600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0" name="Google Shape;1610;p90"/>
          <p:cNvSpPr txBox="1"/>
          <p:nvPr/>
        </p:nvSpPr>
        <p:spPr>
          <a:xfrm>
            <a:off x="509350" y="233800"/>
            <a:ext cx="6355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			twenty-four</a:t>
            </a:r>
            <a:endParaRPr sz="4500"/>
          </a:p>
        </p:txBody>
      </p:sp>
      <p:pic>
        <p:nvPicPr>
          <p:cNvPr descr="Ants Free Stock Photo - Public Domain Pictures" id="1611" name="Google Shape;1611;p9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12" name="Google Shape;1612;p9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13" name="Google Shape;1613;p9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14" name="Google Shape;1614;p9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15" name="Google Shape;1615;p90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6" name="Google Shape;1616;p90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617" name="Google Shape;1617;p9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18" name="Google Shape;1618;p9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19" name="Google Shape;1619;p9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20" name="Google Shape;1620;p9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21" name="Google Shape;1621;p90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90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627" name="Google Shape;1627;p9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69071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28" name="Google Shape;1628;p91"/>
          <p:cNvPicPr preferRelativeResize="0"/>
          <p:nvPr/>
        </p:nvPicPr>
        <p:blipFill rotWithShape="1">
          <a:blip r:embed="rId3">
            <a:alphaModFix/>
          </a:blip>
          <a:srcRect b="47762" l="0" r="38161" t="0"/>
          <a:stretch/>
        </p:blipFill>
        <p:spPr>
          <a:xfrm>
            <a:off x="3103131" y="3403675"/>
            <a:ext cx="1357450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9" name="Google Shape;1629;p91"/>
          <p:cNvSpPr txBox="1"/>
          <p:nvPr/>
        </p:nvSpPr>
        <p:spPr>
          <a:xfrm>
            <a:off x="509350" y="233800"/>
            <a:ext cx="6371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			twenty-five</a:t>
            </a:r>
            <a:endParaRPr sz="4500"/>
          </a:p>
        </p:txBody>
      </p:sp>
      <p:pic>
        <p:nvPicPr>
          <p:cNvPr descr="Ants Free Stock Photo - Public Domain Pictures" id="1630" name="Google Shape;1630;p9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1" name="Google Shape;1631;p9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2" name="Google Shape;1632;p9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3" name="Google Shape;1633;p9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4" name="Google Shape;1634;p91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91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636" name="Google Shape;1636;p9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7" name="Google Shape;1637;p9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8" name="Google Shape;1638;p9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9" name="Google Shape;1639;p9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40" name="Google Shape;1640;p91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1" name="Google Shape;1641;p91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646" name="Google Shape;1646;p9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69071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47" name="Google Shape;1647;p9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0312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8" name="Google Shape;1648;p92"/>
          <p:cNvSpPr txBox="1"/>
          <p:nvPr/>
        </p:nvSpPr>
        <p:spPr>
          <a:xfrm>
            <a:off x="509350" y="233800"/>
            <a:ext cx="6545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			twenty-six</a:t>
            </a:r>
            <a:endParaRPr sz="4500"/>
          </a:p>
        </p:txBody>
      </p:sp>
      <p:pic>
        <p:nvPicPr>
          <p:cNvPr descr="Ants Free Stock Photo - Public Domain Pictures" id="1649" name="Google Shape;1649;p9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0" name="Google Shape;1650;p9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1" name="Google Shape;1651;p9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2" name="Google Shape;1652;p9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3" name="Google Shape;1653;p92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4" name="Google Shape;1654;p92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655" name="Google Shape;1655;p9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6" name="Google Shape;1656;p9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7" name="Google Shape;1657;p9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8" name="Google Shape;1658;p9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9" name="Google Shape;1659;p92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0" name="Google Shape;1660;p92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665" name="Google Shape;1665;p9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69071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66" name="Google Shape;1666;p9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0312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67" name="Google Shape;1667;p9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83962" y="3403675"/>
            <a:ext cx="760325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p93"/>
          <p:cNvSpPr txBox="1"/>
          <p:nvPr/>
        </p:nvSpPr>
        <p:spPr>
          <a:xfrm>
            <a:off x="509350" y="233800"/>
            <a:ext cx="6323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27			twenty-seven</a:t>
            </a:r>
            <a:endParaRPr sz="4500"/>
          </a:p>
        </p:txBody>
      </p:sp>
      <p:pic>
        <p:nvPicPr>
          <p:cNvPr descr="Ants Free Stock Photo - Public Domain Pictures" id="1669" name="Google Shape;1669;p9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0" name="Google Shape;1670;p9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1" name="Google Shape;1671;p9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2" name="Google Shape;1672;p9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3" name="Google Shape;1673;p93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4" name="Google Shape;1674;p93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675" name="Google Shape;1675;p9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6" name="Google Shape;1676;p9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7" name="Google Shape;1677;p9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8" name="Google Shape;1678;p9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9" name="Google Shape;1679;p93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93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685" name="Google Shape;1685;p9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69071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86" name="Google Shape;1686;p9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0312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87" name="Google Shape;1687;p9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83962" y="34036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88" name="Google Shape;1688;p9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3403675"/>
            <a:ext cx="760324" cy="73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9" name="Google Shape;1689;p94"/>
          <p:cNvSpPr txBox="1"/>
          <p:nvPr/>
        </p:nvSpPr>
        <p:spPr>
          <a:xfrm>
            <a:off x="509350" y="233800"/>
            <a:ext cx="682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			twenty-eight</a:t>
            </a:r>
            <a:endParaRPr sz="4500"/>
          </a:p>
        </p:txBody>
      </p:sp>
      <p:pic>
        <p:nvPicPr>
          <p:cNvPr descr="Ants Free Stock Photo - Public Domain Pictures" id="1690" name="Google Shape;1690;p9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1" name="Google Shape;1691;p9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2" name="Google Shape;1692;p9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3" name="Google Shape;1693;p9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4" name="Google Shape;1694;p9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5" name="Google Shape;1695;p94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696" name="Google Shape;1696;p9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7" name="Google Shape;1697;p9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8" name="Google Shape;1698;p9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9" name="Google Shape;1699;p9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00" name="Google Shape;1700;p9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1" name="Google Shape;1701;p94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706" name="Google Shape;1706;p9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69071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07" name="Google Shape;1707;p9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03121" y="3403675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08" name="Google Shape;1708;p9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83962" y="34036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09" name="Google Shape;1709;p9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34036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10" name="Google Shape;1710;p95"/>
          <p:cNvPicPr preferRelativeResize="0"/>
          <p:nvPr/>
        </p:nvPicPr>
        <p:blipFill rotWithShape="1">
          <a:blip r:embed="rId3">
            <a:alphaModFix/>
          </a:blip>
          <a:srcRect b="0" l="0" r="65366" t="52238"/>
          <a:stretch/>
        </p:blipFill>
        <p:spPr>
          <a:xfrm>
            <a:off x="7152695" y="3435250"/>
            <a:ext cx="760324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1" name="Google Shape;1711;p95"/>
          <p:cNvSpPr txBox="1"/>
          <p:nvPr/>
        </p:nvSpPr>
        <p:spPr>
          <a:xfrm>
            <a:off x="509350" y="233800"/>
            <a:ext cx="6935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			twenty-nine</a:t>
            </a:r>
            <a:endParaRPr sz="4500"/>
          </a:p>
        </p:txBody>
      </p:sp>
      <p:pic>
        <p:nvPicPr>
          <p:cNvPr descr="Ants Free Stock Photo - Public Domain Pictures" id="1712" name="Google Shape;1712;p9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13" name="Google Shape;1713;p9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14" name="Google Shape;1714;p9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15" name="Google Shape;1715;p9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16" name="Google Shape;1716;p95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7" name="Google Shape;1717;p95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718" name="Google Shape;1718;p9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19" name="Google Shape;1719;p9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20" name="Google Shape;1720;p9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21" name="Google Shape;1721;p9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22" name="Google Shape;1722;p95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3" name="Google Shape;1723;p95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7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1728" name="Google Shape;1728;p9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590386" y="3561514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29" name="Google Shape;1729;p9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002796" y="3561514"/>
            <a:ext cx="219517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0" name="Google Shape;1730;p9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383637" y="3561514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1" name="Google Shape;1731;p9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18012" y="3561514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2" name="Google Shape;1732;p96"/>
          <p:cNvPicPr preferRelativeResize="0"/>
          <p:nvPr/>
        </p:nvPicPr>
        <p:blipFill rotWithShape="1">
          <a:blip r:embed="rId3">
            <a:alphaModFix/>
          </a:blip>
          <a:srcRect b="0" l="0" r="33884" t="52238"/>
          <a:stretch/>
        </p:blipFill>
        <p:spPr>
          <a:xfrm>
            <a:off x="7052380" y="3593089"/>
            <a:ext cx="1451475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3" name="Google Shape;1733;p96"/>
          <p:cNvSpPr/>
          <p:nvPr/>
        </p:nvSpPr>
        <p:spPr>
          <a:xfrm>
            <a:off x="264775" y="3415439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4" name="Google Shape;1734;p96"/>
          <p:cNvSpPr txBox="1"/>
          <p:nvPr/>
        </p:nvSpPr>
        <p:spPr>
          <a:xfrm>
            <a:off x="509350" y="233800"/>
            <a:ext cx="6689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	thirty</a:t>
            </a:r>
            <a:endParaRPr sz="4500"/>
          </a:p>
        </p:txBody>
      </p:sp>
      <p:pic>
        <p:nvPicPr>
          <p:cNvPr descr="Ants Free Stock Photo - Public Domain Pictures" id="1735" name="Google Shape;1735;p9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6" name="Google Shape;1736;p9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12830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7" name="Google Shape;1737;p9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12830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8" name="Google Shape;1738;p9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12830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9" name="Google Shape;1739;p9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1283087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0" name="Google Shape;1740;p96"/>
          <p:cNvSpPr/>
          <p:nvPr/>
        </p:nvSpPr>
        <p:spPr>
          <a:xfrm>
            <a:off x="264775" y="1111000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nts Free Stock Photo - Public Domain Pictures" id="1741" name="Google Shape;1741;p9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30343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42" name="Google Shape;1742;p9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27368" y="243530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43" name="Google Shape;1743;p9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28362" y="243530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44" name="Google Shape;1744;p9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294487" y="243530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45" name="Google Shape;1745;p9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60614" y="2435312"/>
            <a:ext cx="1419700" cy="67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96"/>
          <p:cNvSpPr/>
          <p:nvPr/>
        </p:nvSpPr>
        <p:spPr>
          <a:xfrm>
            <a:off x="264775" y="2263225"/>
            <a:ext cx="8413800" cy="1028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97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p9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" name="Google Shape;1761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2" name="Google Shape;1762;p99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4500"/>
          </a:p>
        </p:txBody>
      </p:sp>
      <p:pic>
        <p:nvPicPr>
          <p:cNvPr id="1763" name="Google Shape;1763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6" name="Google Shape;1766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7" name="Google Shape;1767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8" name="Google Shape;1768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9" name="Google Shape;1769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0" name="Google Shape;1770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1" name="Google Shape;1771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2" name="Google Shape;1772;p99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3" name="Google Shape;1773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4" name="Google Shape;1774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5" name="Google Shape;1775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6" name="Google Shape;1776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" name="Google Shape;1777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3" name="Google Shape;1783;p99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8" name="Google Shape;1788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0" name="Google Shape;1790;p100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    twenty-one</a:t>
            </a:r>
            <a:endParaRPr sz="4500"/>
          </a:p>
        </p:txBody>
      </p:sp>
      <p:pic>
        <p:nvPicPr>
          <p:cNvPr id="1791" name="Google Shape;1791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2" name="Google Shape;1792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3" name="Google Shape;1793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4" name="Google Shape;1794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6" name="Google Shape;1796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7" name="Google Shape;1797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0" name="Google Shape;1800;p100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1" name="Google Shape;1801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2" name="Google Shape;1802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3" name="Google Shape;1803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4" name="Google Shape;1804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5" name="Google Shape;1805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6" name="Google Shape;1806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7" name="Google Shape;1807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8" name="Google Shape;1808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9" name="Google Shape;1809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1" name="Google Shape;1811;p100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5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6" name="Google Shape;1816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9" name="Google Shape;1819;p101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   twenty-two</a:t>
            </a:r>
            <a:endParaRPr sz="4500"/>
          </a:p>
        </p:txBody>
      </p:sp>
      <p:pic>
        <p:nvPicPr>
          <p:cNvPr id="1820" name="Google Shape;1820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3" name="Google Shape;1823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4" name="Google Shape;1824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5" name="Google Shape;1825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8" name="Google Shape;1828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9" name="Google Shape;1829;p101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0" name="Google Shape;1830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8" name="Google Shape;1838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9" name="Google Shape;1839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0" name="Google Shape;1840;p101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4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" name="Google Shape;1845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9" name="Google Shape;1849;p102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    twenty-three</a:t>
            </a:r>
            <a:endParaRPr sz="4500"/>
          </a:p>
        </p:txBody>
      </p:sp>
      <p:pic>
        <p:nvPicPr>
          <p:cNvPr id="1850" name="Google Shape;1850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1" name="Google Shape;1851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2" name="Google Shape;1852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3" name="Google Shape;1853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4" name="Google Shape;1854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5" name="Google Shape;1855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6" name="Google Shape;1856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9" name="Google Shape;1859;p102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0" name="Google Shape;1860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1" name="Google Shape;1861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0" name="Google Shape;1870;p102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4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5" name="Google Shape;1875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7" name="Google Shape;1877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8" name="Google Shape;1878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722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9" name="Google Shape;1879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0" name="Google Shape;1880;p103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    twenty-four</a:t>
            </a:r>
            <a:endParaRPr sz="4500"/>
          </a:p>
        </p:txBody>
      </p:sp>
      <p:pic>
        <p:nvPicPr>
          <p:cNvPr id="1881" name="Google Shape;1881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5" name="Google Shape;1885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6" name="Google Shape;1886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" name="Google Shape;1887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8" name="Google Shape;1888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9" name="Google Shape;1889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0" name="Google Shape;1890;p103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1" name="Google Shape;1891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" name="Google Shape;1893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" name="Google Shape;1896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7" name="Google Shape;1897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0" name="Google Shape;1900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1" name="Google Shape;1901;p103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6" name="Google Shape;1906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722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709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2" name="Google Shape;1912;p104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    twenty-five</a:t>
            </a:r>
            <a:endParaRPr sz="4500"/>
          </a:p>
        </p:txBody>
      </p:sp>
      <p:pic>
        <p:nvPicPr>
          <p:cNvPr id="1913" name="Google Shape;1913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6" name="Google Shape;1916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7" name="Google Shape;1917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8" name="Google Shape;1918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9" name="Google Shape;1919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0" name="Google Shape;1920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1" name="Google Shape;1921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2" name="Google Shape;1922;p104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3" name="Google Shape;1923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4" name="Google Shape;1924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5" name="Google Shape;1925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6" name="Google Shape;1926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7" name="Google Shape;1927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8" name="Google Shape;1928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9" name="Google Shape;1929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0" name="Google Shape;1930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1" name="Google Shape;1931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2" name="Google Shape;1932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3" name="Google Shape;1933;p104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7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8" name="Google Shape;1938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0" name="Google Shape;1940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722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709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696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5" name="Google Shape;1945;p105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    twenty-six</a:t>
            </a:r>
            <a:endParaRPr sz="4500"/>
          </a:p>
        </p:txBody>
      </p:sp>
      <p:pic>
        <p:nvPicPr>
          <p:cNvPr id="1946" name="Google Shape;1946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9" name="Google Shape;1949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0" name="Google Shape;1950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1" name="Google Shape;1951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3" name="Google Shape;1953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5" name="Google Shape;1955;p105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56" name="Google Shape;1956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7" name="Google Shape;1957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" name="Google Shape;1958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9" name="Google Shape;1959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0" name="Google Shape;1960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1" name="Google Shape;1961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3" name="Google Shape;1963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4" name="Google Shape;1964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5" name="Google Shape;1965;p10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6" name="Google Shape;1966;p105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1" name="Google Shape;1971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" name="Google Shape;1972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722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709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696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683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9" name="Google Shape;1979;p106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27    twenty-seven</a:t>
            </a:r>
            <a:endParaRPr sz="4500"/>
          </a:p>
        </p:txBody>
      </p:sp>
      <p:pic>
        <p:nvPicPr>
          <p:cNvPr id="1980" name="Google Shape;1980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9" name="Google Shape;1989;p106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0" name="Google Shape;1990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1" name="Google Shape;1991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2" name="Google Shape;1992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10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0" name="Google Shape;2000;p106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5" name="Google Shape;2005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6" name="Google Shape;2006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722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9" name="Google Shape;2009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709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696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1" name="Google Shape;2011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683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2" name="Google Shape;2012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69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4" name="Google Shape;2014;p107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    twenty-eight</a:t>
            </a:r>
            <a:endParaRPr sz="4500"/>
          </a:p>
        </p:txBody>
      </p:sp>
      <p:pic>
        <p:nvPicPr>
          <p:cNvPr id="2015" name="Google Shape;2015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9" name="Google Shape;2019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1" name="Google Shape;2021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2" name="Google Shape;2022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4" name="Google Shape;2024;p107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5" name="Google Shape;2025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6" name="Google Shape;2026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7" name="Google Shape;2027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8" name="Google Shape;2028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0" name="Google Shape;2030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1" name="Google Shape;2031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2" name="Google Shape;2032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3" name="Google Shape;2033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4" name="Google Shape;2034;p10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5" name="Google Shape;2035;p107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0" name="Google Shape;2040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1" name="Google Shape;2041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2" name="Google Shape;2042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3" name="Google Shape;2043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722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4" name="Google Shape;2044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709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5" name="Google Shape;2045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696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6" name="Google Shape;2046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683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7" name="Google Shape;2047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69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" name="Google Shape;2048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65650" y="2901750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" name="Google Shape;2049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Google Shape;2050;p108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    twenty-nine</a:t>
            </a:r>
            <a:endParaRPr sz="4500"/>
          </a:p>
        </p:txBody>
      </p:sp>
      <p:pic>
        <p:nvPicPr>
          <p:cNvPr id="2051" name="Google Shape;2051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Google Shape;2052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Google Shape;2053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Google Shape;2054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5" name="Google Shape;2055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6" name="Google Shape;2056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7" name="Google Shape;2057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8" name="Google Shape;2058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0" name="Google Shape;2060;p108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61" name="Google Shape;2061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Google Shape;2062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3" name="Google Shape;2063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4" name="Google Shape;2064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5" name="Google Shape;2065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6" name="Google Shape;2066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7" name="Google Shape;2067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8" name="Google Shape;2068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9" name="Google Shape;2069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0" name="Google Shape;2070;p10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1" name="Google Shape;2071;p108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5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6" name="Google Shape;2076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762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7" name="Google Shape;2077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749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8" name="Google Shape;2078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736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9" name="Google Shape;2079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722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0" name="Google Shape;2080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7095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1" name="Google Shape;2081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696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2" name="Google Shape;2082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68300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3" name="Google Shape;2083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697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4" name="Google Shape;2084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65650" y="2901750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64325" y="28755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6" name="Google Shape;2086;p109"/>
          <p:cNvSpPr/>
          <p:nvPr/>
        </p:nvSpPr>
        <p:spPr>
          <a:xfrm>
            <a:off x="1002100" y="27242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7" name="Google Shape;2087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8" name="Google Shape;2088;p109"/>
          <p:cNvSpPr txBox="1"/>
          <p:nvPr/>
        </p:nvSpPr>
        <p:spPr>
          <a:xfrm>
            <a:off x="963050" y="3998325"/>
            <a:ext cx="6906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thirty</a:t>
            </a:r>
            <a:endParaRPr sz="4500"/>
          </a:p>
        </p:txBody>
      </p:sp>
      <p:pic>
        <p:nvPicPr>
          <p:cNvPr id="2089" name="Google Shape;2089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5" name="Google Shape;2095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Google Shape;2096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62512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8" name="Google Shape;2098;p109"/>
          <p:cNvSpPr/>
          <p:nvPr/>
        </p:nvSpPr>
        <p:spPr>
          <a:xfrm>
            <a:off x="1018000" y="47380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9" name="Google Shape;2099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921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7908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3895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2" name="Google Shape;2102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881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3" name="Google Shape;2103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5868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4" name="Google Shape;2104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1504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5" name="Google Shape;2105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71405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6" name="Google Shape;2106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1272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7" name="Google Shape;2107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11400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8" name="Google Shape;2108;p10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510075" y="1652175"/>
            <a:ext cx="563601" cy="5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9" name="Google Shape;2109;p109"/>
          <p:cNvSpPr/>
          <p:nvPr/>
        </p:nvSpPr>
        <p:spPr>
          <a:xfrm>
            <a:off x="1018000" y="1500850"/>
            <a:ext cx="6354300" cy="899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