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</p:sldIdLst>
  <p:sldSz cy="5143500" cx="9144000"/>
  <p:notesSz cx="6858000" cy="9144000"/>
  <p:embeddedFontLst>
    <p:embeddedFont>
      <p:font typeface="Montserrat"/>
      <p:regular r:id="rId96"/>
      <p:bold r:id="rId97"/>
      <p:italic r:id="rId98"/>
      <p:boldItalic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font" Target="fonts/Montserrat-bold.fntdata"/><Relationship Id="rId96" Type="http://schemas.openxmlformats.org/officeDocument/2006/relationships/font" Target="fonts/Montserrat-regular.fntdata"/><Relationship Id="rId11" Type="http://schemas.openxmlformats.org/officeDocument/2006/relationships/slide" Target="slides/slide5.xml"/><Relationship Id="rId99" Type="http://schemas.openxmlformats.org/officeDocument/2006/relationships/font" Target="fonts/Montserrat-boldItalic.fntdata"/><Relationship Id="rId10" Type="http://schemas.openxmlformats.org/officeDocument/2006/relationships/slide" Target="slides/slide4.xml"/><Relationship Id="rId98" Type="http://schemas.openxmlformats.org/officeDocument/2006/relationships/font" Target="fonts/Montserrat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86" Type="http://schemas.openxmlformats.org/officeDocument/2006/relationships/slide" Target="slides/slide80.xml"/><Relationship Id="rId85" Type="http://schemas.openxmlformats.org/officeDocument/2006/relationships/slide" Target="slides/slide79.xml"/><Relationship Id="rId88" Type="http://schemas.openxmlformats.org/officeDocument/2006/relationships/slide" Target="slides/slide82.xml"/><Relationship Id="rId87" Type="http://schemas.openxmlformats.org/officeDocument/2006/relationships/slide" Target="slides/slide81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75" Type="http://schemas.openxmlformats.org/officeDocument/2006/relationships/slide" Target="slides/slide69.xml"/><Relationship Id="rId74" Type="http://schemas.openxmlformats.org/officeDocument/2006/relationships/slide" Target="slides/slide68.xml"/><Relationship Id="rId77" Type="http://schemas.openxmlformats.org/officeDocument/2006/relationships/slide" Target="slides/slide71.xml"/><Relationship Id="rId76" Type="http://schemas.openxmlformats.org/officeDocument/2006/relationships/slide" Target="slides/slide70.xml"/><Relationship Id="rId79" Type="http://schemas.openxmlformats.org/officeDocument/2006/relationships/slide" Target="slides/slide7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b877b3d5_0_1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ab877b3d5_0_1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ab877b3d5_0_15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ab877b3d5_0_1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ab877b3d5_0_1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fab877b3d5_0_1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ab877b3d5_0_1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fab877b3d5_0_1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ab877b3d5_0_17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fab877b3d5_0_1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ab877b3d5_0_30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ab877b3d5_0_3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ab877b3d5_0_17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fab877b3d5_0_1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fab877b3d5_0_18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fab877b3d5_0_1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fab877b3d5_0_18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fab877b3d5_0_1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fab877b3d5_0_18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fab877b3d5_0_1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fab877b3d5_0_3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3fab877b3d5_0_3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fab877b3d5_0_3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fab877b3d5_0_3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fab877b3d5_0_3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fab877b3d5_0_3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fab877b3d5_0_3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fab877b3d5_0_3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fab877b3d5_0_3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3fab877b3d5_0_3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fab877b3d5_0_3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fab877b3d5_0_3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fab877b3d5_0_33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3fab877b3d5_0_3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fab877b3d5_0_3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3fab877b3d5_0_3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3fab877b3d5_0_3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3fab877b3d5_0_3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3fab877b3d5_0_3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3fab877b3d5_0_3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fab877b3d5_0_35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3fab877b3d5_0_3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3fab877b3d5_0_2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3fab877b3d5_0_2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fab877b3d5_0_2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3fab877b3d5_0_2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3fab877b3d5_0_2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3fab877b3d5_0_2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g3fab877b3d5_0_2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" name="Google Shape;1033;g3fab877b3d5_0_2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3fab877b3d5_0_25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3fab877b3d5_0_2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3fab877b3d5_0_2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3fab877b3d5_0_2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g3fab877b3d5_0_26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6" name="Google Shape;1146;g3fab877b3d5_0_2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3fab877b3d5_0_26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3fab877b3d5_0_2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3fab877b3d5_0_2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3fab877b3d5_0_2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3fab877b3d5_0_2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3fab877b3d5_0_2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3fab877b3d5_0_2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3fab877b3d5_0_2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g3fab877b3d5_0_28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" name="Google Shape;1346;g3fab877b3d5_0_2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3fab877b3d5_0_28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" name="Google Shape;1389;g3fab877b3d5_0_2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g3fab877b3d5_0_29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2" name="Google Shape;1432;g3fab877b3d5_0_2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g3fab877b3d5_0_29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6" name="Google Shape;1476;g3fab877b3d5_0_2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g3fab877b3d5_0_3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0" name="Google Shape;1520;g3fab877b3d5_0_3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4" name="Google Shape;1564;g3fab877b3d5_0_36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5" name="Google Shape;1565;g3fab877b3d5_0_3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g3fab877b3d5_0_36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0" name="Google Shape;1610;g3fab877b3d5_0_3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4" name="Shape 1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5" name="Google Shape;1655;g3fab877b3d5_0_3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6" name="Google Shape;1656;g3fab877b3d5_0_3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g3fab877b3d5_0_37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2" name="Google Shape;1702;g3fab877b3d5_0_3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g3fab877b3d5_0_38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8" name="Google Shape;1748;g3fab877b3d5_0_3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g3fab877b3d5_0_3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5" name="Google Shape;1795;g3fab877b3d5_0_3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g3fab877b3d5_0_39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2" name="Google Shape;1842;g3fab877b3d5_0_3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8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g3fab877b3d5_0_39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0" name="Google Shape;1890;g3fab877b3d5_0_3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6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g3fab877b3d5_0_40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8" name="Google Shape;1938;g3fab877b3d5_0_40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4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5" name="Google Shape;1985;g3fab877b3d5_0_40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6" name="Google Shape;1986;g3fab877b3d5_0_4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1" name="Shape 2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Google Shape;2032;g3fabf3d55b9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3" name="Google Shape;2033;g3fabf3d55b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g3fabf3d55b9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8" name="Google Shape;2068;g3fabf3d55b9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2" name="Shape 2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Google Shape;2103;g3fabf3d55b9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4" name="Google Shape;2104;g3fabf3d55b9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9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" name="Google Shape;2140;g3fabf3d55b9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1" name="Google Shape;2141;g3fabf3d55b9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6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g3fabf3d55b9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8" name="Google Shape;2178;g3fabf3d55b9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4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5" name="Google Shape;2215;g3fabf3d55b9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6" name="Google Shape;2216;g3fabf3d55b9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3" name="Shape 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" name="Google Shape;2254;g3fabf3d55b9_0_1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5" name="Google Shape;2255;g3fabf3d55b9_0_1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2" name="Shape 2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" name="Google Shape;2293;g3fabf3d55b9_0_1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4" name="Google Shape;2294;g3fabf3d55b9_0_1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3fabf3d55b9_0_1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3fabf3d55b9_0_1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3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Google Shape;2374;g3fabf3d55b9_0_1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5" name="Google Shape;2375;g3fabf3d55b9_0_1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5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g3fabf3d55b9_0_1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7" name="Google Shape;2417;g3fabf3d55b9_0_1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7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Google Shape;2458;g3fabf3d55b9_0_1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9" name="Google Shape;2459;g3fabf3d55b9_0_1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0" name="Shape 2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Google Shape;2501;g3fabf3d55b9_0_1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2" name="Google Shape;2502;g3fabf3d55b9_0_1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3" name="Shape 2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4" name="Google Shape;2544;g3fabf3d55b9_0_1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5" name="Google Shape;2545;g3fabf3d55b9_0_1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7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g3fabf3d55b9_0_1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9" name="Google Shape;2589;g3fabf3d55b9_0_1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2" name="Shape 2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3" name="Google Shape;2633;g3fabf3d55b9_0_15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4" name="Google Shape;2634;g3fabf3d55b9_0_1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7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3fabf3d55b9_0_1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3fabf3d55b9_0_1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2" name="Shape 2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" name="Google Shape;2723;g3fabf3d55b9_0_1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4" name="Google Shape;2724;g3fabf3d55b9_0_1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8" name="Shape 2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9" name="Google Shape;2769;g3fabf3d55b9_0_16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0" name="Google Shape;2770;g3fabf3d55b9_0_1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5" name="Shape 2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Google Shape;2816;g3fabf3d55b9_0_16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7" name="Google Shape;2817;g3fabf3d55b9_0_1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3" name="Shape 2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4" name="Google Shape;2864;g3fabf3d55b9_0_1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5" name="Google Shape;2865;g3fabf3d55b9_0_1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2" name="Shape 2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3" name="Google Shape;2913;g3fabf3d55b9_0_17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4" name="Google Shape;2914;g3fabf3d55b9_0_1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2" name="Shape 2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3" name="Google Shape;2963;g3fabf3d55b9_0_18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4" name="Google Shape;2964;g3fabf3d55b9_0_1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3" name="Shape 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Google Shape;3014;g3fabf3d55b9_0_19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5" name="Google Shape;3015;g3fabf3d55b9_0_19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4" name="Shape 3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5" name="Google Shape;3065;g3fabf3d55b9_0_19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6" name="Google Shape;3066;g3fabf3d55b9_0_1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6" name="Shape 3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7" name="Google Shape;3117;g3fabf3d55b9_0_20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8" name="Google Shape;3118;g3fabf3d55b9_0_2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8" name="Shape 3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9" name="Google Shape;3169;g3fabf3d55b9_0_20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0" name="Google Shape;3170;g3fabf3d55b9_0_2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9" name="Shape 3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0" name="Google Shape;3220;g3fab877b3d5_0_1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1" name="Google Shape;3221;g3fab877b3d5_0_1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4" name="Shape 3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5" name="Google Shape;3255;g3fab877b3d5_0_19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6" name="Google Shape;3256;g3fab877b3d5_0_19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0" name="Shape 3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1" name="Google Shape;3291;g3fab877b3d5_0_20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2" name="Google Shape;3292;g3fab877b3d5_0_2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7" name="Shape 3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" name="Google Shape;3328;g3fab877b3d5_0_20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9" name="Google Shape;3329;g3fab877b3d5_0_2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4" name="Shape 3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5" name="Google Shape;3365;g3fab877b3d5_0_20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6" name="Google Shape;3366;g3fab877b3d5_0_20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2" name="Shape 3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3" name="Google Shape;3403;g3fab877b3d5_0_2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4" name="Google Shape;3404;g3fab877b3d5_0_2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0" name="Shape 3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1" name="Google Shape;3441;g3fab877b3d5_0_2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2" name="Google Shape;3442;g3fab877b3d5_0_2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8" name="Shape 3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9" name="Google Shape;3479;g3fab877b3d5_0_2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0" name="Google Shape;3480;g3fab877b3d5_0_2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7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8" name="Google Shape;3518;g3fab877b3d5_0_2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9" name="Google Shape;3519;g3fab877b3d5_0_2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7" name="Shape 3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8" name="Google Shape;3558;g3fab877b3d5_0_2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9" name="Google Shape;3559;g3fab877b3d5_0_2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8" name="Shape 3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9" name="Google Shape;3599;g3fab877b3d5_0_2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0" name="Google Shape;3600;g3fab877b3d5_0_2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9" name="Shape 3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0" name="Google Shape;3640;g3fab877b3d5_0_2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1" name="Google Shape;3641;g3fab877b3d5_0_2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1" name="Shape 3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2" name="Google Shape;3682;g3fab877b3d5_0_2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3" name="Google Shape;3683;g3fab877b3d5_0_2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3" name="Shape 3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4" name="Google Shape;3724;g3fab877b3d5_0_4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5" name="Google Shape;3725;g3fab877b3d5_0_4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6" name="Shape 3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7" name="Google Shape;3767;g3fab877b3d5_0_4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8" name="Google Shape;3768;g3fab877b3d5_0_4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6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6" name="Google Shape;86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7" name="Google Shape;87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8" name="Google Shape;8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1" name="Google Shape;9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4" name="Google Shape;94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Google Shape;106;p2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7" name="Google Shape;107;p2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" name="Google Shape;108;p2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9" name="Google Shape;109;p2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2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2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2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2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" name="Google Shape;114;p2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2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2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2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" name="Google Shape;118;p2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2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2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2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2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" name="Google Shape;123;p2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p2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p2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2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2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2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2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2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" name="Google Shape;136;p2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cxnSp>
        <p:nvCxnSpPr>
          <p:cNvPr id="142" name="Google Shape;142;p2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43" name="Google Shape;143;p2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" name="Google Shape;144;p2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5" name="Google Shape;145;p2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2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" name="Google Shape;147;p2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2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2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" name="Google Shape;150;p2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" name="Google Shape;151;p2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" name="Google Shape;152;p2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" name="Google Shape;153;p2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4" name="Google Shape;154;p2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2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2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2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2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9" name="Google Shape;159;p2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2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2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2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2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2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2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cxnSp>
        <p:nvCxnSpPr>
          <p:cNvPr id="178" name="Google Shape;178;p2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79" name="Google Shape;179;p2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" name="Google Shape;180;p2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1" name="Google Shape;181;p2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2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2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2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2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p2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2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8" name="Google Shape;188;p2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" name="Google Shape;189;p2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" name="Google Shape;190;p2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" name="Google Shape;191;p2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2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2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2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5" name="Google Shape;195;p2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2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2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8" name="Google Shape;198;p2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2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2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2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Google Shape;204;p2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" name="Google Shape;205;p2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" name="Google Shape;206;p2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28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</a:t>
            </a:r>
            <a:endParaRPr/>
          </a:p>
        </p:txBody>
      </p:sp>
      <p:cxnSp>
        <p:nvCxnSpPr>
          <p:cNvPr id="215" name="Google Shape;215;p2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16" name="Google Shape;216;p2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" name="Google Shape;217;p2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8" name="Google Shape;218;p2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2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" name="Google Shape;220;p2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2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2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2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2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2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2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" name="Google Shape;227;p2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" name="Google Shape;228;p2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" name="Google Shape;229;p2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" name="Google Shape;230;p2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" name="Google Shape;231;p2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2" name="Google Shape;232;p2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2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4" name="Google Shape;234;p2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" name="Google Shape;235;p2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2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7" name="Google Shape;237;p2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2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" name="Google Shape;239;p2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2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2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2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" name="Google Shape;243;p2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2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5" name="Google Shape;245;p2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" name="Google Shape;246;p29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</a:t>
            </a:r>
            <a:endParaRPr/>
          </a:p>
        </p:txBody>
      </p:sp>
      <p:cxnSp>
        <p:nvCxnSpPr>
          <p:cNvPr id="252" name="Google Shape;252;p3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3" name="Google Shape;253;p3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4" name="Google Shape;254;p3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5" name="Google Shape;255;p3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3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7" name="Google Shape;257;p3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3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3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" name="Google Shape;260;p3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3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3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" name="Google Shape;263;p3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3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3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3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3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3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9" name="Google Shape;269;p3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3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" name="Google Shape;271;p3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2" name="Google Shape;272;p3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3" name="Google Shape;273;p3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3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3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" name="Google Shape;276;p3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3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3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3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3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3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3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30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0"/>
          <p:cNvSpPr/>
          <p:nvPr/>
        </p:nvSpPr>
        <p:spPr>
          <a:xfrm>
            <a:off x="2741961" y="243343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</a:t>
            </a:r>
            <a:endParaRPr/>
          </a:p>
        </p:txBody>
      </p:sp>
      <p:cxnSp>
        <p:nvCxnSpPr>
          <p:cNvPr id="290" name="Google Shape;290;p3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91" name="Google Shape;291;p3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2" name="Google Shape;292;p3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3" name="Google Shape;293;p3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3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5" name="Google Shape;295;p3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6" name="Google Shape;296;p3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" name="Google Shape;297;p3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" name="Google Shape;298;p3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9" name="Google Shape;299;p3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3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3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3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3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5" name="Google Shape;305;p3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6" name="Google Shape;306;p3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7" name="Google Shape;307;p3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" name="Google Shape;308;p3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3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3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p3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2" name="Google Shape;312;p3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3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" name="Google Shape;314;p3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3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3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8" name="Google Shape;318;p3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" name="Google Shape;319;p3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p3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1" name="Google Shape;321;p31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2" name="Google Shape;322;p31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23" name="Google Shape;323;p31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3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 =</a:t>
            </a:r>
            <a:endParaRPr/>
          </a:p>
        </p:txBody>
      </p:sp>
      <p:cxnSp>
        <p:nvCxnSpPr>
          <p:cNvPr id="329" name="Google Shape;329;p3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30" name="Google Shape;330;p3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1" name="Google Shape;331;p3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2" name="Google Shape;332;p3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3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3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3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3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3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3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9" name="Google Shape;339;p3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3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" name="Google Shape;341;p3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" name="Google Shape;342;p3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3" name="Google Shape;343;p3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" name="Google Shape;344;p3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" name="Google Shape;345;p3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6" name="Google Shape;346;p3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3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3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3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3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p3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p3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3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3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" name="Google Shape;355;p3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3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" name="Google Shape;357;p3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3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" name="Google Shape;359;p3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p32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2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2" name="Google Shape;362;p32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 =</a:t>
            </a:r>
            <a:endParaRPr/>
          </a:p>
        </p:txBody>
      </p:sp>
      <p:cxnSp>
        <p:nvCxnSpPr>
          <p:cNvPr id="368" name="Google Shape;368;p3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69" name="Google Shape;369;p3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0" name="Google Shape;370;p3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71" name="Google Shape;371;p3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2" name="Google Shape;372;p3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3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3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5" name="Google Shape;375;p3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6" name="Google Shape;376;p3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" name="Google Shape;377;p3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" name="Google Shape;378;p3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9" name="Google Shape;379;p3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0" name="Google Shape;380;p3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1" name="Google Shape;381;p3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Google Shape;382;p3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3" name="Google Shape;383;p3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4" name="Google Shape;384;p3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5" name="Google Shape;385;p3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3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3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8" name="Google Shape;388;p3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3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3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3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2" name="Google Shape;392;p3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p3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p3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p3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6" name="Google Shape;396;p3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7" name="Google Shape;397;p3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8" name="Google Shape;398;p3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9" name="Google Shape;399;p33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3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01" name="Google Shape;401;p33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02" name="Google Shape;402;p33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3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/>
          </a:p>
        </p:txBody>
      </p:sp>
      <p:cxnSp>
        <p:nvCxnSpPr>
          <p:cNvPr id="408" name="Google Shape;408;p3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09" name="Google Shape;409;p3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0" name="Google Shape;410;p3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11" name="Google Shape;411;p3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2" name="Google Shape;412;p3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3" name="Google Shape;413;p3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Google Shape;414;p3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3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3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7" name="Google Shape;417;p3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8" name="Google Shape;418;p3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3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0" name="Google Shape;420;p3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1" name="Google Shape;421;p3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3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3" name="Google Shape;423;p3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4" name="Google Shape;424;p3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5" name="Google Shape;425;p3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3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3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3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9" name="Google Shape;429;p3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0" name="Google Shape;430;p3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1" name="Google Shape;431;p3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2" name="Google Shape;432;p3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3" name="Google Shape;433;p3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4" name="Google Shape;434;p3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5" name="Google Shape;435;p3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6" name="Google Shape;436;p3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7" name="Google Shape;437;p3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8" name="Google Shape;438;p3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9" name="Google Shape;439;p34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34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41" name="Google Shape;441;p34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42" name="Google Shape;442;p34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5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8" name="Google Shape;448;p3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49" name="Google Shape;449;p3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50" name="Google Shape;450;p3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51" name="Google Shape;451;p3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2" name="Google Shape;452;p3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3" name="Google Shape;453;p3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4" name="Google Shape;454;p3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5" name="Google Shape;455;p3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6" name="Google Shape;456;p3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7" name="Google Shape;457;p3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8" name="Google Shape;458;p3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9" name="Google Shape;459;p3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0" name="Google Shape;460;p3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1" name="Google Shape;461;p3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2" name="Google Shape;462;p3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3" name="Google Shape;463;p3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4" name="Google Shape;464;p3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5" name="Google Shape;465;p3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p3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p3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8" name="Google Shape;468;p3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3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0" name="Google Shape;470;p3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1" name="Google Shape;471;p3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3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3" name="Google Shape;473;p3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4" name="Google Shape;474;p3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3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6" name="Google Shape;476;p3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7" name="Google Shape;477;p3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3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35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35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81" name="Google Shape;481;p35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482" name="Google Shape;482;p35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5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6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9" name="Google Shape;489;p3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490" name="Google Shape;490;p3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91" name="Google Shape;491;p3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2" name="Google Shape;492;p3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3" name="Google Shape;493;p3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4" name="Google Shape;494;p3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5" name="Google Shape;495;p3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6" name="Google Shape;496;p3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7" name="Google Shape;497;p3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8" name="Google Shape;498;p3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9" name="Google Shape;499;p3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0" name="Google Shape;500;p3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1" name="Google Shape;501;p3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2" name="Google Shape;502;p3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3" name="Google Shape;503;p3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4" name="Google Shape;504;p3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5" name="Google Shape;505;p3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06" name="Google Shape;506;p3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7" name="Google Shape;507;p3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8" name="Google Shape;508;p3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9" name="Google Shape;509;p3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0" name="Google Shape;510;p3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1" name="Google Shape;511;p3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2" name="Google Shape;512;p3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3" name="Google Shape;513;p3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4" name="Google Shape;514;p3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5" name="Google Shape;515;p3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6" name="Google Shape;516;p3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7" name="Google Shape;517;p3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8" name="Google Shape;518;p3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9" name="Google Shape;519;p3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0" name="Google Shape;520;p36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36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22" name="Google Shape;522;p36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23" name="Google Shape;523;p36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6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7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30" name="Google Shape;530;p3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31" name="Google Shape;531;p3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2" name="Google Shape;532;p3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33" name="Google Shape;533;p3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4" name="Google Shape;534;p3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5" name="Google Shape;535;p3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6" name="Google Shape;536;p3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7" name="Google Shape;537;p3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8" name="Google Shape;538;p3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9" name="Google Shape;539;p3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0" name="Google Shape;540;p3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1" name="Google Shape;541;p3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2" name="Google Shape;542;p3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3" name="Google Shape;543;p3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4" name="Google Shape;544;p3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5" name="Google Shape;545;p3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6" name="Google Shape;546;p3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47" name="Google Shape;547;p3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8" name="Google Shape;548;p3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9" name="Google Shape;549;p3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0" name="Google Shape;550;p3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1" name="Google Shape;551;p3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2" name="Google Shape;552;p3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3" name="Google Shape;553;p3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4" name="Google Shape;554;p3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5" name="Google Shape;555;p3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6" name="Google Shape;556;p3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7" name="Google Shape;557;p3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8" name="Google Shape;558;p3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9" name="Google Shape;559;p3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0" name="Google Shape;560;p3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1" name="Google Shape;561;p37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7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63" name="Google Shape;563;p37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64" name="Google Shape;564;p37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37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566" name="Google Shape;566;p37"/>
          <p:cNvSpPr/>
          <p:nvPr/>
        </p:nvSpPr>
        <p:spPr>
          <a:xfrm>
            <a:off x="2211585" y="27181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38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72" name="Google Shape;572;p3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573" name="Google Shape;573;p3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4" name="Google Shape;574;p3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75" name="Google Shape;575;p3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6" name="Google Shape;576;p3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7" name="Google Shape;577;p3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8" name="Google Shape;578;p3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9" name="Google Shape;579;p3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0" name="Google Shape;580;p3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1" name="Google Shape;581;p3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2" name="Google Shape;582;p3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3" name="Google Shape;583;p3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4" name="Google Shape;584;p3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5" name="Google Shape;585;p3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6" name="Google Shape;586;p3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7" name="Google Shape;587;p3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8" name="Google Shape;588;p3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9" name="Google Shape;589;p3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0" name="Google Shape;590;p3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1" name="Google Shape;591;p3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2" name="Google Shape;592;p3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3" name="Google Shape;593;p3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4" name="Google Shape;594;p3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5" name="Google Shape;595;p3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6" name="Google Shape;596;p3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7" name="Google Shape;597;p3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8" name="Google Shape;598;p3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9" name="Google Shape;599;p3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0" name="Google Shape;600;p3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1" name="Google Shape;601;p3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2" name="Google Shape;602;p3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3" name="Google Shape;603;p38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38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05" name="Google Shape;605;p38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06" name="Google Shape;606;p38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38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08" name="Google Shape;608;p38"/>
          <p:cNvSpPr/>
          <p:nvPr/>
        </p:nvSpPr>
        <p:spPr>
          <a:xfrm>
            <a:off x="2211585" y="27181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9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14" name="Google Shape;614;p3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15" name="Google Shape;615;p3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6" name="Google Shape;616;p3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17" name="Google Shape;617;p3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8" name="Google Shape;618;p3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9" name="Google Shape;619;p3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0" name="Google Shape;620;p3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1" name="Google Shape;621;p3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2" name="Google Shape;622;p3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3" name="Google Shape;623;p3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4" name="Google Shape;624;p3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5" name="Google Shape;625;p3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6" name="Google Shape;626;p3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7" name="Google Shape;627;p3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8" name="Google Shape;628;p3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9" name="Google Shape;629;p3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0" name="Google Shape;630;p3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1" name="Google Shape;631;p3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2" name="Google Shape;632;p3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3" name="Google Shape;633;p3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4" name="Google Shape;634;p3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5" name="Google Shape;635;p3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6" name="Google Shape;636;p3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7" name="Google Shape;637;p3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8" name="Google Shape;638;p3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9" name="Google Shape;639;p3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0" name="Google Shape;640;p3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1" name="Google Shape;641;p3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2" name="Google Shape;642;p3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3" name="Google Shape;643;p3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4" name="Google Shape;644;p3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5" name="Google Shape;645;p39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39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7" name="Google Shape;647;p39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48" name="Google Shape;648;p39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39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50" name="Google Shape;650;p39"/>
          <p:cNvSpPr/>
          <p:nvPr/>
        </p:nvSpPr>
        <p:spPr>
          <a:xfrm>
            <a:off x="2211585" y="27181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39"/>
          <p:cNvSpPr/>
          <p:nvPr/>
        </p:nvSpPr>
        <p:spPr>
          <a:xfrm rot="10800000">
            <a:off x="231177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0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57" name="Google Shape;657;p4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658" name="Google Shape;658;p4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9" name="Google Shape;659;p4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60" name="Google Shape;660;p4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1" name="Google Shape;661;p4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2" name="Google Shape;662;p4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3" name="Google Shape;663;p4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4" name="Google Shape;664;p4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5" name="Google Shape;665;p4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6" name="Google Shape;666;p4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7" name="Google Shape;667;p4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8" name="Google Shape;668;p4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9" name="Google Shape;669;p4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0" name="Google Shape;670;p4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1" name="Google Shape;671;p4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2" name="Google Shape;672;p4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73" name="Google Shape;673;p4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4" name="Google Shape;674;p4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5" name="Google Shape;675;p4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6" name="Google Shape;676;p4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7" name="Google Shape;677;p4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8" name="Google Shape;678;p4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9" name="Google Shape;679;p4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0" name="Google Shape;680;p4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1" name="Google Shape;681;p4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2" name="Google Shape;682;p4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3" name="Google Shape;683;p4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4" name="Google Shape;684;p4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5" name="Google Shape;685;p4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6" name="Google Shape;686;p4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7" name="Google Shape;687;p4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8" name="Google Shape;688;p40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40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90" name="Google Shape;690;p40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91" name="Google Shape;691;p40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40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693" name="Google Shape;693;p40"/>
          <p:cNvSpPr/>
          <p:nvPr/>
        </p:nvSpPr>
        <p:spPr>
          <a:xfrm>
            <a:off x="2211585" y="27181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4" name="Google Shape;694;p40"/>
          <p:cNvSpPr/>
          <p:nvPr/>
        </p:nvSpPr>
        <p:spPr>
          <a:xfrm rot="10800000">
            <a:off x="231177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695" name="Google Shape;695;p40"/>
          <p:cNvSpPr/>
          <p:nvPr/>
        </p:nvSpPr>
        <p:spPr>
          <a:xfrm rot="10800000">
            <a:off x="274752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41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01" name="Google Shape;701;p4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02" name="Google Shape;702;p4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3" name="Google Shape;703;p4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04" name="Google Shape;704;p4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5" name="Google Shape;705;p4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6" name="Google Shape;706;p4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7" name="Google Shape;707;p4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8" name="Google Shape;708;p4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09" name="Google Shape;709;p4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0" name="Google Shape;710;p4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1" name="Google Shape;711;p4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2" name="Google Shape;712;p4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3" name="Google Shape;713;p4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4" name="Google Shape;714;p4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5" name="Google Shape;715;p4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6" name="Google Shape;716;p4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7" name="Google Shape;717;p4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8" name="Google Shape;718;p4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9" name="Google Shape;719;p4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0" name="Google Shape;720;p4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1" name="Google Shape;721;p4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2" name="Google Shape;722;p4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3" name="Google Shape;723;p4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4" name="Google Shape;724;p4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5" name="Google Shape;725;p4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6" name="Google Shape;726;p4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7" name="Google Shape;727;p4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8" name="Google Shape;728;p4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9" name="Google Shape;729;p4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0" name="Google Shape;730;p4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1" name="Google Shape;731;p4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2" name="Google Shape;732;p41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41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34" name="Google Shape;734;p41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35" name="Google Shape;735;p41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41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37" name="Google Shape;737;p41"/>
          <p:cNvSpPr/>
          <p:nvPr/>
        </p:nvSpPr>
        <p:spPr>
          <a:xfrm>
            <a:off x="2211585" y="27181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41"/>
          <p:cNvSpPr/>
          <p:nvPr/>
        </p:nvSpPr>
        <p:spPr>
          <a:xfrm rot="10800000">
            <a:off x="231177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739" name="Google Shape;739;p41"/>
          <p:cNvSpPr/>
          <p:nvPr/>
        </p:nvSpPr>
        <p:spPr>
          <a:xfrm rot="10800000">
            <a:off x="274752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740" name="Google Shape;740;p41"/>
          <p:cNvSpPr/>
          <p:nvPr/>
        </p:nvSpPr>
        <p:spPr>
          <a:xfrm rot="10800000">
            <a:off x="3174949" y="26242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42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 =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6" name="Google Shape;746;p4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47" name="Google Shape;747;p4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8" name="Google Shape;748;p4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9" name="Google Shape;749;p4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0" name="Google Shape;750;p4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1" name="Google Shape;751;p4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2" name="Google Shape;752;p4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3" name="Google Shape;753;p4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4" name="Google Shape;754;p4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5" name="Google Shape;755;p4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6" name="Google Shape;756;p4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" name="Google Shape;757;p4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8" name="Google Shape;758;p4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9" name="Google Shape;759;p4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0" name="Google Shape;760;p4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1" name="Google Shape;761;p4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2" name="Google Shape;762;p4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3" name="Google Shape;763;p4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4" name="Google Shape;764;p4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5" name="Google Shape;765;p4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6" name="Google Shape;766;p4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7" name="Google Shape;767;p4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8" name="Google Shape;768;p4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9" name="Google Shape;769;p4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0" name="Google Shape;770;p4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1" name="Google Shape;771;p4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2" name="Google Shape;772;p4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3" name="Google Shape;773;p4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4" name="Google Shape;774;p4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5" name="Google Shape;775;p4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6" name="Google Shape;776;p4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7" name="Google Shape;777;p42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" name="Google Shape;778;p42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79" name="Google Shape;779;p42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80" name="Google Shape;780;p42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42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782" name="Google Shape;782;p42"/>
          <p:cNvSpPr/>
          <p:nvPr/>
        </p:nvSpPr>
        <p:spPr>
          <a:xfrm>
            <a:off x="2211585" y="27181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42"/>
          <p:cNvSpPr/>
          <p:nvPr/>
        </p:nvSpPr>
        <p:spPr>
          <a:xfrm rot="10800000">
            <a:off x="231177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784" name="Google Shape;784;p42"/>
          <p:cNvSpPr/>
          <p:nvPr/>
        </p:nvSpPr>
        <p:spPr>
          <a:xfrm rot="10800000">
            <a:off x="274752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785" name="Google Shape;785;p42"/>
          <p:cNvSpPr/>
          <p:nvPr/>
        </p:nvSpPr>
        <p:spPr>
          <a:xfrm rot="10800000">
            <a:off x="3174949" y="26242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43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 =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91" name="Google Shape;791;p4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792" name="Google Shape;792;p4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3" name="Google Shape;793;p4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94" name="Google Shape;794;p4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5" name="Google Shape;795;p4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6" name="Google Shape;796;p4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7" name="Google Shape;797;p4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8" name="Google Shape;798;p4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9" name="Google Shape;799;p4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0" name="Google Shape;800;p4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1" name="Google Shape;801;p4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2" name="Google Shape;802;p4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3" name="Google Shape;803;p4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4" name="Google Shape;804;p4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5" name="Google Shape;805;p4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6" name="Google Shape;806;p4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7" name="Google Shape;807;p4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8" name="Google Shape;808;p4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9" name="Google Shape;809;p4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0" name="Google Shape;810;p4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1" name="Google Shape;811;p4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2" name="Google Shape;812;p4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3" name="Google Shape;813;p4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4" name="Google Shape;814;p4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5" name="Google Shape;815;p4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6" name="Google Shape;816;p4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7" name="Google Shape;817;p4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8" name="Google Shape;818;p4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9" name="Google Shape;819;p4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0" name="Google Shape;820;p4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1" name="Google Shape;821;p4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22" name="Google Shape;822;p43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43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24" name="Google Shape;824;p43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25" name="Google Shape;825;p43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43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27" name="Google Shape;827;p43"/>
          <p:cNvSpPr/>
          <p:nvPr/>
        </p:nvSpPr>
        <p:spPr>
          <a:xfrm>
            <a:off x="2211585" y="27181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43"/>
          <p:cNvSpPr/>
          <p:nvPr/>
        </p:nvSpPr>
        <p:spPr>
          <a:xfrm rot="10800000">
            <a:off x="231177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829" name="Google Shape;829;p43"/>
          <p:cNvSpPr/>
          <p:nvPr/>
        </p:nvSpPr>
        <p:spPr>
          <a:xfrm rot="10800000">
            <a:off x="274752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830" name="Google Shape;830;p43"/>
          <p:cNvSpPr/>
          <p:nvPr/>
        </p:nvSpPr>
        <p:spPr>
          <a:xfrm rot="10800000">
            <a:off x="3174949" y="26242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831" name="Google Shape;831;p43"/>
          <p:cNvSpPr/>
          <p:nvPr/>
        </p:nvSpPr>
        <p:spPr>
          <a:xfrm>
            <a:off x="351022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44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37" name="Google Shape;837;p4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38" name="Google Shape;838;p4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9" name="Google Shape;839;p4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40" name="Google Shape;840;p4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4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2" name="Google Shape;842;p4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3" name="Google Shape;843;p4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4" name="Google Shape;844;p4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5" name="Google Shape;845;p4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6" name="Google Shape;846;p4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7" name="Google Shape;847;p4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8" name="Google Shape;848;p4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9" name="Google Shape;849;p4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0" name="Google Shape;850;p4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1" name="Google Shape;851;p4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2" name="Google Shape;852;p4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3" name="Google Shape;853;p4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4" name="Google Shape;854;p4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5" name="Google Shape;855;p4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6" name="Google Shape;856;p4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7" name="Google Shape;857;p4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8" name="Google Shape;858;p4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9" name="Google Shape;859;p4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0" name="Google Shape;860;p4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1" name="Google Shape;861;p4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2" name="Google Shape;862;p4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3" name="Google Shape;863;p4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4" name="Google Shape;864;p4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5" name="Google Shape;865;p4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6" name="Google Shape;866;p4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7" name="Google Shape;867;p4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8" name="Google Shape;868;p44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44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70" name="Google Shape;870;p44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71" name="Google Shape;871;p44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44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873" name="Google Shape;873;p44"/>
          <p:cNvSpPr/>
          <p:nvPr/>
        </p:nvSpPr>
        <p:spPr>
          <a:xfrm>
            <a:off x="2211585" y="27181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4" name="Google Shape;874;p44"/>
          <p:cNvSpPr/>
          <p:nvPr/>
        </p:nvSpPr>
        <p:spPr>
          <a:xfrm rot="10800000">
            <a:off x="231177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875" name="Google Shape;875;p44"/>
          <p:cNvSpPr/>
          <p:nvPr/>
        </p:nvSpPr>
        <p:spPr>
          <a:xfrm rot="10800000">
            <a:off x="274752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876" name="Google Shape;876;p44"/>
          <p:cNvSpPr/>
          <p:nvPr/>
        </p:nvSpPr>
        <p:spPr>
          <a:xfrm rot="10800000">
            <a:off x="3174949" y="26242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877" name="Google Shape;877;p44"/>
          <p:cNvSpPr/>
          <p:nvPr/>
        </p:nvSpPr>
        <p:spPr>
          <a:xfrm>
            <a:off x="351022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45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+ 2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+ 3 = 5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83" name="Google Shape;883;p4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884" name="Google Shape;884;p4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5" name="Google Shape;885;p4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86" name="Google Shape;886;p4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7" name="Google Shape;887;p4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8" name="Google Shape;888;p4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9" name="Google Shape;889;p4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0" name="Google Shape;890;p4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1" name="Google Shape;891;p4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2" name="Google Shape;892;p4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3" name="Google Shape;893;p4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4" name="Google Shape;894;p4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5" name="Google Shape;895;p4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6" name="Google Shape;896;p4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7" name="Google Shape;897;p4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8" name="Google Shape;898;p4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9" name="Google Shape;899;p4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0" name="Google Shape;900;p4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1" name="Google Shape;901;p4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2" name="Google Shape;902;p4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3" name="Google Shape;903;p4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4" name="Google Shape;904;p4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5" name="Google Shape;905;p4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6" name="Google Shape;906;p4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7" name="Google Shape;907;p4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8" name="Google Shape;908;p4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9" name="Google Shape;909;p4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0" name="Google Shape;910;p4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1" name="Google Shape;911;p4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2" name="Google Shape;912;p4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3" name="Google Shape;913;p4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4" name="Google Shape;914;p45"/>
          <p:cNvSpPr/>
          <p:nvPr/>
        </p:nvSpPr>
        <p:spPr>
          <a:xfrm>
            <a:off x="2640648" y="27181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45"/>
          <p:cNvSpPr/>
          <p:nvPr/>
        </p:nvSpPr>
        <p:spPr>
          <a:xfrm>
            <a:off x="2741961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16" name="Google Shape;916;p45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917" name="Google Shape;917;p45"/>
          <p:cNvSpPr/>
          <p:nvPr/>
        </p:nvSpPr>
        <p:spPr>
          <a:xfrm>
            <a:off x="35105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8" name="Google Shape;918;p45"/>
          <p:cNvSpPr/>
          <p:nvPr/>
        </p:nvSpPr>
        <p:spPr>
          <a:xfrm>
            <a:off x="2211585" y="27181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45"/>
          <p:cNvSpPr/>
          <p:nvPr/>
        </p:nvSpPr>
        <p:spPr>
          <a:xfrm rot="10800000">
            <a:off x="231177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920" name="Google Shape;920;p45"/>
          <p:cNvSpPr/>
          <p:nvPr/>
        </p:nvSpPr>
        <p:spPr>
          <a:xfrm rot="10800000">
            <a:off x="2747524" y="26615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921" name="Google Shape;921;p45"/>
          <p:cNvSpPr/>
          <p:nvPr/>
        </p:nvSpPr>
        <p:spPr>
          <a:xfrm rot="10800000">
            <a:off x="3174949" y="26242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922" name="Google Shape;922;p45"/>
          <p:cNvSpPr/>
          <p:nvPr/>
        </p:nvSpPr>
        <p:spPr>
          <a:xfrm>
            <a:off x="351022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7" name="Google Shape;927;p4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28" name="Google Shape;928;p4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9" name="Google Shape;929;p4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30" name="Google Shape;930;p4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1" name="Google Shape;931;p4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2" name="Google Shape;932;p4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3" name="Google Shape;933;p4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4" name="Google Shape;934;p4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5" name="Google Shape;935;p4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6" name="Google Shape;936;p4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7" name="Google Shape;937;p4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8" name="Google Shape;938;p4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9" name="Google Shape;939;p4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0" name="Google Shape;940;p4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1" name="Google Shape;941;p4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2" name="Google Shape;942;p4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3" name="Google Shape;943;p4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4" name="Google Shape;944;p4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5" name="Google Shape;945;p4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6" name="Google Shape;946;p4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7" name="Google Shape;947;p4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8" name="Google Shape;948;p4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9" name="Google Shape;949;p4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0" name="Google Shape;950;p4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1" name="Google Shape;951;p4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2" name="Google Shape;952;p4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3" name="Google Shape;953;p4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4" name="Google Shape;954;p4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5" name="Google Shape;955;p4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6" name="Google Shape;956;p4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57" name="Google Shape;957;p4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2" name="Google Shape;962;p4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63" name="Google Shape;963;p4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64" name="Google Shape;964;p4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65" name="Google Shape;965;p4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6" name="Google Shape;966;p4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7" name="Google Shape;967;p4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8" name="Google Shape;968;p4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9" name="Google Shape;969;p4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0" name="Google Shape;970;p4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1" name="Google Shape;971;p4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2" name="Google Shape;972;p4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3" name="Google Shape;973;p4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4" name="Google Shape;974;p4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5" name="Google Shape;975;p4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6" name="Google Shape;976;p4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7" name="Google Shape;977;p4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8" name="Google Shape;978;p4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9" name="Google Shape;979;p4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0" name="Google Shape;980;p4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1" name="Google Shape;981;p4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2" name="Google Shape;982;p4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3" name="Google Shape;983;p4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4" name="Google Shape;984;p4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5" name="Google Shape;985;p4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6" name="Google Shape;986;p4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7" name="Google Shape;987;p4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8" name="Google Shape;988;p4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9" name="Google Shape;989;p4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0" name="Google Shape;990;p4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1" name="Google Shape;991;p4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2" name="Google Shape;992;p4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93" name="Google Shape;993;p4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98" name="Google Shape;998;p4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999" name="Google Shape;999;p4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0" name="Google Shape;1000;p4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01" name="Google Shape;1001;p4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2" name="Google Shape;1002;p4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3" name="Google Shape;1003;p4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4" name="Google Shape;1004;p4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5" name="Google Shape;1005;p4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6" name="Google Shape;1006;p4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7" name="Google Shape;1007;p4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8" name="Google Shape;1008;p4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9" name="Google Shape;1009;p4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0" name="Google Shape;1010;p4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1" name="Google Shape;1011;p4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2" name="Google Shape;1012;p4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3" name="Google Shape;1013;p4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4" name="Google Shape;1014;p4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5" name="Google Shape;1015;p4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6" name="Google Shape;1016;p4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7" name="Google Shape;1017;p4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8" name="Google Shape;1018;p4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9" name="Google Shape;1019;p4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0" name="Google Shape;1020;p4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1" name="Google Shape;1021;p4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2" name="Google Shape;1022;p4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3" name="Google Shape;1023;p4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4" name="Google Shape;1024;p4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5" name="Google Shape;1025;p4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6" name="Google Shape;1026;p4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7" name="Google Shape;1027;p4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8" name="Google Shape;1028;p4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9" name="Google Shape;1029;p4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030" name="Google Shape;1030;p48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5" name="Google Shape;1035;p4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36" name="Google Shape;1036;p4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7" name="Google Shape;1037;p4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38" name="Google Shape;1038;p4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39" name="Google Shape;1039;p4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0" name="Google Shape;1040;p4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1" name="Google Shape;1041;p4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2" name="Google Shape;1042;p4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3" name="Google Shape;1043;p4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4" name="Google Shape;1044;p4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5" name="Google Shape;1045;p4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6" name="Google Shape;1046;p4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7" name="Google Shape;1047;p4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8" name="Google Shape;1048;p4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49" name="Google Shape;1049;p4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0" name="Google Shape;1050;p4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51" name="Google Shape;1051;p4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2" name="Google Shape;1052;p4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3" name="Google Shape;1053;p4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4" name="Google Shape;1054;p4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5" name="Google Shape;1055;p4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6" name="Google Shape;1056;p4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7" name="Google Shape;1057;p4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8" name="Google Shape;1058;p4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9" name="Google Shape;1059;p4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0" name="Google Shape;1060;p4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1" name="Google Shape;1061;p4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2" name="Google Shape;1062;p4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3" name="Google Shape;1063;p4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4" name="Google Shape;1064;p4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5" name="Google Shape;1065;p4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6" name="Google Shape;1066;p4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</a:t>
            </a:r>
            <a:endParaRPr/>
          </a:p>
        </p:txBody>
      </p:sp>
      <p:sp>
        <p:nvSpPr>
          <p:cNvPr id="1067" name="Google Shape;1067;p49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2" name="Google Shape;1072;p5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073" name="Google Shape;1073;p5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4" name="Google Shape;1074;p5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75" name="Google Shape;1075;p5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6" name="Google Shape;1076;p5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7" name="Google Shape;1077;p5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8" name="Google Shape;1078;p5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9" name="Google Shape;1079;p5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0" name="Google Shape;1080;p5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1" name="Google Shape;1081;p5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2" name="Google Shape;1082;p5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3" name="Google Shape;1083;p5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4" name="Google Shape;1084;p5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5" name="Google Shape;1085;p5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6" name="Google Shape;1086;p5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7" name="Google Shape;1087;p5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8" name="Google Shape;1088;p5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9" name="Google Shape;1089;p5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0" name="Google Shape;1090;p5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1" name="Google Shape;1091;p5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2" name="Google Shape;1092;p5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3" name="Google Shape;1093;p5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4" name="Google Shape;1094;p5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5" name="Google Shape;1095;p5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6" name="Google Shape;1096;p5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7" name="Google Shape;1097;p5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8" name="Google Shape;1098;p5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9" name="Google Shape;1099;p5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0" name="Google Shape;1100;p5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1" name="Google Shape;1101;p5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2" name="Google Shape;1102;p5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3" name="Google Shape;1103;p5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</a:t>
            </a:r>
            <a:endParaRPr/>
          </a:p>
        </p:txBody>
      </p:sp>
      <p:sp>
        <p:nvSpPr>
          <p:cNvPr id="1104" name="Google Shape;1104;p50"/>
          <p:cNvSpPr/>
          <p:nvPr/>
        </p:nvSpPr>
        <p:spPr>
          <a:xfrm>
            <a:off x="1869587" y="2241175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105" name="Google Shape;1105;p50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10" name="Google Shape;1110;p5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11" name="Google Shape;1111;p5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2" name="Google Shape;1112;p5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13" name="Google Shape;1113;p5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4" name="Google Shape;1114;p5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5" name="Google Shape;1115;p5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6" name="Google Shape;1116;p5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7" name="Google Shape;1117;p5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8" name="Google Shape;1118;p5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9" name="Google Shape;1119;p5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0" name="Google Shape;1120;p5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1" name="Google Shape;1121;p5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2" name="Google Shape;1122;p5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3" name="Google Shape;1123;p5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4" name="Google Shape;1124;p5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5" name="Google Shape;1125;p5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6" name="Google Shape;1126;p5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7" name="Google Shape;1127;p5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8" name="Google Shape;1128;p5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9" name="Google Shape;1129;p5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0" name="Google Shape;1130;p5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1" name="Google Shape;1131;p5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2" name="Google Shape;1132;p5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3" name="Google Shape;1133;p5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4" name="Google Shape;1134;p5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5" name="Google Shape;1135;p5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6" name="Google Shape;1136;p5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7" name="Google Shape;1137;p5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8" name="Google Shape;1138;p5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9" name="Google Shape;1139;p5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0" name="Google Shape;1140;p5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1" name="Google Shape;1141;p5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142" name="Google Shape;1142;p51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51"/>
          <p:cNvSpPr/>
          <p:nvPr/>
        </p:nvSpPr>
        <p:spPr>
          <a:xfrm>
            <a:off x="1869587" y="2241175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8" name="Google Shape;1148;p5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49" name="Google Shape;1149;p5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0" name="Google Shape;1150;p5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51" name="Google Shape;1151;p5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2" name="Google Shape;1152;p5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3" name="Google Shape;1153;p5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4" name="Google Shape;1154;p5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5" name="Google Shape;1155;p5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6" name="Google Shape;1156;p5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7" name="Google Shape;1157;p5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8" name="Google Shape;1158;p5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9" name="Google Shape;1159;p5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0" name="Google Shape;1160;p5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1" name="Google Shape;1161;p5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2" name="Google Shape;1162;p5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3" name="Google Shape;1163;p5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4" name="Google Shape;1164;p5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5" name="Google Shape;1165;p5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6" name="Google Shape;1166;p5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7" name="Google Shape;1167;p5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8" name="Google Shape;1168;p5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9" name="Google Shape;1169;p5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0" name="Google Shape;1170;p5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1" name="Google Shape;1171;p5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2" name="Google Shape;1172;p5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3" name="Google Shape;1173;p5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4" name="Google Shape;1174;p5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5" name="Google Shape;1175;p5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6" name="Google Shape;1176;p5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7" name="Google Shape;1177;p5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8" name="Google Shape;1178;p5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9" name="Google Shape;1179;p5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180" name="Google Shape;1180;p52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181" name="Google Shape;1181;p52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6" name="Google Shape;1186;p5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187" name="Google Shape;1187;p5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8" name="Google Shape;1188;p5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89" name="Google Shape;1189;p5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0" name="Google Shape;1190;p5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1" name="Google Shape;1191;p5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2" name="Google Shape;1192;p5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3" name="Google Shape;1193;p5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4" name="Google Shape;1194;p5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5" name="Google Shape;1195;p5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6" name="Google Shape;1196;p5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7" name="Google Shape;1197;p5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8" name="Google Shape;1198;p5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9" name="Google Shape;1199;p5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0" name="Google Shape;1200;p5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1" name="Google Shape;1201;p5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2" name="Google Shape;1202;p5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3" name="Google Shape;1203;p5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4" name="Google Shape;1204;p5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5" name="Google Shape;1205;p5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6" name="Google Shape;1206;p5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7" name="Google Shape;1207;p5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8" name="Google Shape;1208;p5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9" name="Google Shape;1209;p5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0" name="Google Shape;1210;p5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1" name="Google Shape;1211;p5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2" name="Google Shape;1212;p5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3" name="Google Shape;1213;p5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4" name="Google Shape;1214;p5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5" name="Google Shape;1215;p5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6" name="Google Shape;1216;p5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7" name="Google Shape;1217;p5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218" name="Google Shape;1218;p53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19" name="Google Shape;1219;p53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0" name="Google Shape;1220;p53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5" name="Google Shape;1225;p5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26" name="Google Shape;1226;p5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7" name="Google Shape;1227;p5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28" name="Google Shape;1228;p5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9" name="Google Shape;1229;p5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0" name="Google Shape;1230;p5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1" name="Google Shape;1231;p5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2" name="Google Shape;1232;p5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3" name="Google Shape;1233;p5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4" name="Google Shape;1234;p5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5" name="Google Shape;1235;p5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6" name="Google Shape;1236;p5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7" name="Google Shape;1237;p5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8" name="Google Shape;1238;p5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9" name="Google Shape;1239;p5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0" name="Google Shape;1240;p5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1" name="Google Shape;1241;p5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2" name="Google Shape;1242;p5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3" name="Google Shape;1243;p5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4" name="Google Shape;1244;p5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5" name="Google Shape;1245;p5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6" name="Google Shape;1246;p5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7" name="Google Shape;1247;p5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8" name="Google Shape;1248;p5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9" name="Google Shape;1249;p5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0" name="Google Shape;1250;p5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1" name="Google Shape;1251;p5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2" name="Google Shape;1252;p5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3" name="Google Shape;1253;p5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4" name="Google Shape;1254;p5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5" name="Google Shape;1255;p5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56" name="Google Shape;1256;p5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257" name="Google Shape;1257;p54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58" name="Google Shape;1258;p54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9" name="Google Shape;1259;p54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60" name="Google Shape;1260;p54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5" name="Google Shape;1265;p5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266" name="Google Shape;1266;p5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7" name="Google Shape;1267;p5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68" name="Google Shape;1268;p5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9" name="Google Shape;1269;p5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0" name="Google Shape;1270;p5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1" name="Google Shape;1271;p5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2" name="Google Shape;1272;p5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3" name="Google Shape;1273;p5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4" name="Google Shape;1274;p5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5" name="Google Shape;1275;p5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6" name="Google Shape;1276;p5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7" name="Google Shape;1277;p5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8" name="Google Shape;1278;p5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9" name="Google Shape;1279;p5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0" name="Google Shape;1280;p5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1" name="Google Shape;1281;p5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2" name="Google Shape;1282;p5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3" name="Google Shape;1283;p5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4" name="Google Shape;1284;p5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5" name="Google Shape;1285;p5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6" name="Google Shape;1286;p5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7" name="Google Shape;1287;p5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8" name="Google Shape;1288;p5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9" name="Google Shape;1289;p5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0" name="Google Shape;1290;p5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1" name="Google Shape;1291;p5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2" name="Google Shape;1292;p5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3" name="Google Shape;1293;p5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4" name="Google Shape;1294;p5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5" name="Google Shape;1295;p5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6" name="Google Shape;1296;p5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297" name="Google Shape;1297;p55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298" name="Google Shape;1298;p55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9" name="Google Shape;1299;p55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00" name="Google Shape;1300;p55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01" name="Google Shape;1301;p55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6" name="Google Shape;1306;p5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07" name="Google Shape;1307;p5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8" name="Google Shape;1308;p5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09" name="Google Shape;1309;p5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0" name="Google Shape;1310;p5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1" name="Google Shape;1311;p5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2" name="Google Shape;1312;p5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3" name="Google Shape;1313;p5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4" name="Google Shape;1314;p5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5" name="Google Shape;1315;p5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6" name="Google Shape;1316;p5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7" name="Google Shape;1317;p5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8" name="Google Shape;1318;p5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9" name="Google Shape;1319;p5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0" name="Google Shape;1320;p5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1" name="Google Shape;1321;p5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2" name="Google Shape;1322;p5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3" name="Google Shape;1323;p5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4" name="Google Shape;1324;p5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5" name="Google Shape;1325;p5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6" name="Google Shape;1326;p5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7" name="Google Shape;1327;p5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8" name="Google Shape;1328;p5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9" name="Google Shape;1329;p5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0" name="Google Shape;1330;p5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1" name="Google Shape;1331;p5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2" name="Google Shape;1332;p5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3" name="Google Shape;1333;p5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4" name="Google Shape;1334;p5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5" name="Google Shape;1335;p5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6" name="Google Shape;1336;p5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7" name="Google Shape;1337;p5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338" name="Google Shape;1338;p56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39" name="Google Shape;1339;p56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0" name="Google Shape;1340;p56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41" name="Google Shape;1341;p56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42" name="Google Shape;1342;p56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43" name="Google Shape;1343;p56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8" name="Google Shape;1348;p5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49" name="Google Shape;1349;p5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0" name="Google Shape;1350;p5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51" name="Google Shape;1351;p5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2" name="Google Shape;1352;p5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3" name="Google Shape;1353;p5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4" name="Google Shape;1354;p5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5" name="Google Shape;1355;p5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6" name="Google Shape;1356;p5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7" name="Google Shape;1357;p5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8" name="Google Shape;1358;p5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9" name="Google Shape;1359;p5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0" name="Google Shape;1360;p5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1" name="Google Shape;1361;p5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2" name="Google Shape;1362;p5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3" name="Google Shape;1363;p5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4" name="Google Shape;1364;p5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5" name="Google Shape;1365;p5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6" name="Google Shape;1366;p5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7" name="Google Shape;1367;p5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8" name="Google Shape;1368;p5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69" name="Google Shape;1369;p5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0" name="Google Shape;1370;p5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1" name="Google Shape;1371;p5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2" name="Google Shape;1372;p5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3" name="Google Shape;1373;p5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4" name="Google Shape;1374;p5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5" name="Google Shape;1375;p5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6" name="Google Shape;1376;p5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7" name="Google Shape;1377;p5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8" name="Google Shape;1378;p5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9" name="Google Shape;1379;p5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</a:t>
            </a:r>
            <a:endParaRPr/>
          </a:p>
        </p:txBody>
      </p:sp>
      <p:sp>
        <p:nvSpPr>
          <p:cNvPr id="1380" name="Google Shape;1380;p57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81" name="Google Shape;1381;p57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p57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83" name="Google Shape;1383;p57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84" name="Google Shape;1384;p57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85" name="Google Shape;1385;p57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386" name="Google Shape;1386;p57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1" name="Google Shape;1391;p5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392" name="Google Shape;1392;p5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3" name="Google Shape;1393;p5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394" name="Google Shape;1394;p5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5" name="Google Shape;1395;p5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6" name="Google Shape;1396;p5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7" name="Google Shape;1397;p5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8" name="Google Shape;1398;p5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9" name="Google Shape;1399;p5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0" name="Google Shape;1400;p5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1" name="Google Shape;1401;p5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2" name="Google Shape;1402;p5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3" name="Google Shape;1403;p5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4" name="Google Shape;1404;p5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5" name="Google Shape;1405;p5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6" name="Google Shape;1406;p5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7" name="Google Shape;1407;p5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8" name="Google Shape;1408;p5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9" name="Google Shape;1409;p5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0" name="Google Shape;1410;p5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1" name="Google Shape;1411;p5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2" name="Google Shape;1412;p5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3" name="Google Shape;1413;p5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4" name="Google Shape;1414;p5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5" name="Google Shape;1415;p5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6" name="Google Shape;1416;p5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7" name="Google Shape;1417;p5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8" name="Google Shape;1418;p5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9" name="Google Shape;1419;p5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0" name="Google Shape;1420;p5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1" name="Google Shape;1421;p5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2" name="Google Shape;1422;p5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</a:t>
            </a:r>
            <a:endParaRPr/>
          </a:p>
        </p:txBody>
      </p:sp>
      <p:sp>
        <p:nvSpPr>
          <p:cNvPr id="1423" name="Google Shape;1423;p58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24" name="Google Shape;1424;p58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58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26" name="Google Shape;1426;p58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27" name="Google Shape;1427;p58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28" name="Google Shape;1428;p58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29" name="Google Shape;1429;p58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4" name="Google Shape;1434;p5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435" name="Google Shape;1435;p5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6" name="Google Shape;1436;p5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37" name="Google Shape;1437;p5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8" name="Google Shape;1438;p5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9" name="Google Shape;1439;p5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0" name="Google Shape;1440;p5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1" name="Google Shape;1441;p5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2" name="Google Shape;1442;p5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3" name="Google Shape;1443;p5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4" name="Google Shape;1444;p5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5" name="Google Shape;1445;p5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6" name="Google Shape;1446;p5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7" name="Google Shape;1447;p5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8" name="Google Shape;1448;p5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9" name="Google Shape;1449;p5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0" name="Google Shape;1450;p5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1" name="Google Shape;1451;p5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2" name="Google Shape;1452;p5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3" name="Google Shape;1453;p5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4" name="Google Shape;1454;p5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5" name="Google Shape;1455;p5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6" name="Google Shape;1456;p5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7" name="Google Shape;1457;p5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8" name="Google Shape;1458;p5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9" name="Google Shape;1459;p5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0" name="Google Shape;1460;p5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1" name="Google Shape;1461;p5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2" name="Google Shape;1462;p5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3" name="Google Shape;1463;p5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4" name="Google Shape;1464;p5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5" name="Google Shape;1465;p5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</a:t>
            </a:r>
            <a:endParaRPr/>
          </a:p>
        </p:txBody>
      </p:sp>
      <p:sp>
        <p:nvSpPr>
          <p:cNvPr id="1466" name="Google Shape;1466;p59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67" name="Google Shape;1467;p59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8" name="Google Shape;1468;p59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69" name="Google Shape;1469;p59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70" name="Google Shape;1470;p59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71" name="Google Shape;1471;p59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72" name="Google Shape;1472;p59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473" name="Google Shape;1473;p59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8" name="Google Shape;1478;p6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479" name="Google Shape;1479;p6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0" name="Google Shape;1480;p6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81" name="Google Shape;1481;p6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2" name="Google Shape;1482;p6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3" name="Google Shape;1483;p6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4" name="Google Shape;1484;p6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5" name="Google Shape;1485;p6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6" name="Google Shape;1486;p6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7" name="Google Shape;1487;p6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8" name="Google Shape;1488;p6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9" name="Google Shape;1489;p6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0" name="Google Shape;1490;p6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1" name="Google Shape;1491;p6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2" name="Google Shape;1492;p6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3" name="Google Shape;1493;p6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4" name="Google Shape;1494;p6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5" name="Google Shape;1495;p6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6" name="Google Shape;1496;p6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7" name="Google Shape;1497;p6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8" name="Google Shape;1498;p6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9" name="Google Shape;1499;p6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0" name="Google Shape;1500;p6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1" name="Google Shape;1501;p6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2" name="Google Shape;1502;p6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3" name="Google Shape;1503;p6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4" name="Google Shape;1504;p6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5" name="Google Shape;1505;p6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6" name="Google Shape;1506;p6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7" name="Google Shape;1507;p6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8" name="Google Shape;1508;p6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9" name="Google Shape;1509;p6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/>
          </a:p>
        </p:txBody>
      </p:sp>
      <p:sp>
        <p:nvSpPr>
          <p:cNvPr id="1510" name="Google Shape;1510;p60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11" name="Google Shape;1511;p60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2" name="Google Shape;1512;p60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13" name="Google Shape;1513;p60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14" name="Google Shape;1514;p60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15" name="Google Shape;1515;p60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16" name="Google Shape;1516;p60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17" name="Google Shape;1517;p60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2" name="Google Shape;1522;p6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523" name="Google Shape;1523;p6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4" name="Google Shape;1524;p6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25" name="Google Shape;1525;p6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6" name="Google Shape;1526;p6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7" name="Google Shape;1527;p6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8" name="Google Shape;1528;p6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9" name="Google Shape;1529;p6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0" name="Google Shape;1530;p6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1" name="Google Shape;1531;p6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2" name="Google Shape;1532;p6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3" name="Google Shape;1533;p6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4" name="Google Shape;1534;p6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5" name="Google Shape;1535;p6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6" name="Google Shape;1536;p6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7" name="Google Shape;1537;p6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8" name="Google Shape;1538;p6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9" name="Google Shape;1539;p6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0" name="Google Shape;1540;p6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1" name="Google Shape;1541;p6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2" name="Google Shape;1542;p6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3" name="Google Shape;1543;p6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4" name="Google Shape;1544;p6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5" name="Google Shape;1545;p6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6" name="Google Shape;1546;p6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7" name="Google Shape;1547;p6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8" name="Google Shape;1548;p6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9" name="Google Shape;1549;p6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0" name="Google Shape;1550;p6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1" name="Google Shape;1551;p6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2" name="Google Shape;1552;p6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3" name="Google Shape;1553;p6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/>
          </a:p>
        </p:txBody>
      </p:sp>
      <p:sp>
        <p:nvSpPr>
          <p:cNvPr id="1554" name="Google Shape;1554;p61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55" name="Google Shape;1555;p61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6" name="Google Shape;1556;p61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57" name="Google Shape;1557;p61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58" name="Google Shape;1558;p61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59" name="Google Shape;1559;p61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60" name="Google Shape;1560;p61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561" name="Google Shape;1561;p61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2" name="Google Shape;1562;p61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6" name="Shape 1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67" name="Google Shape;1567;p6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568" name="Google Shape;1568;p6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9" name="Google Shape;1569;p6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70" name="Google Shape;1570;p6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1" name="Google Shape;1571;p6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2" name="Google Shape;1572;p6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3" name="Google Shape;1573;p6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4" name="Google Shape;1574;p6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5" name="Google Shape;1575;p6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6" name="Google Shape;1576;p6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7" name="Google Shape;1577;p6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8" name="Google Shape;1578;p6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9" name="Google Shape;1579;p6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0" name="Google Shape;1580;p6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1" name="Google Shape;1581;p6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2" name="Google Shape;1582;p6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3" name="Google Shape;1583;p6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84" name="Google Shape;1584;p6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5" name="Google Shape;1585;p6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6" name="Google Shape;1586;p6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7" name="Google Shape;1587;p6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8" name="Google Shape;1588;p6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9" name="Google Shape;1589;p6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0" name="Google Shape;1590;p6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1" name="Google Shape;1591;p6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2" name="Google Shape;1592;p6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3" name="Google Shape;1593;p6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4" name="Google Shape;1594;p6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5" name="Google Shape;1595;p6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6" name="Google Shape;1596;p6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7" name="Google Shape;1597;p6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8" name="Google Shape;1598;p62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9" name="Google Shape;1599;p62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00" name="Google Shape;1600;p62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1" name="Google Shape;1601;p62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02" name="Google Shape;1602;p62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03" name="Google Shape;1603;p62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04" name="Google Shape;1604;p62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05" name="Google Shape;1605;p62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06" name="Google Shape;1606;p62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7" name="Google Shape;1607;p62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2" name="Google Shape;1612;p6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613" name="Google Shape;1613;p6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4" name="Google Shape;1614;p6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615" name="Google Shape;1615;p6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6" name="Google Shape;1616;p6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7" name="Google Shape;1617;p6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8" name="Google Shape;1618;p6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9" name="Google Shape;1619;p6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0" name="Google Shape;1620;p6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1" name="Google Shape;1621;p6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2" name="Google Shape;1622;p6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3" name="Google Shape;1623;p6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4" name="Google Shape;1624;p6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5" name="Google Shape;1625;p6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6" name="Google Shape;1626;p6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7" name="Google Shape;1627;p6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28" name="Google Shape;1628;p6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29" name="Google Shape;1629;p6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0" name="Google Shape;1630;p6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1" name="Google Shape;1631;p6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2" name="Google Shape;1632;p6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3" name="Google Shape;1633;p6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4" name="Google Shape;1634;p6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5" name="Google Shape;1635;p6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6" name="Google Shape;1636;p6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7" name="Google Shape;1637;p6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8" name="Google Shape;1638;p6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9" name="Google Shape;1639;p6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0" name="Google Shape;1640;p6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1" name="Google Shape;1641;p6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2" name="Google Shape;1642;p6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3" name="Google Shape;1643;p63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4" name="Google Shape;1644;p63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45" name="Google Shape;1645;p63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63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47" name="Google Shape;1647;p63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48" name="Google Shape;1648;p63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49" name="Google Shape;1649;p63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50" name="Google Shape;1650;p63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51" name="Google Shape;1651;p63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2" name="Google Shape;1652;p63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53" name="Google Shape;1653;p63"/>
          <p:cNvSpPr/>
          <p:nvPr/>
        </p:nvSpPr>
        <p:spPr>
          <a:xfrm>
            <a:off x="3948860" y="27257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58" name="Google Shape;1658;p6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659" name="Google Shape;1659;p6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60" name="Google Shape;1660;p6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661" name="Google Shape;1661;p6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2" name="Google Shape;1662;p6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3" name="Google Shape;1663;p6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4" name="Google Shape;1664;p6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5" name="Google Shape;1665;p6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6" name="Google Shape;1666;p6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7" name="Google Shape;1667;p6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8" name="Google Shape;1668;p6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9" name="Google Shape;1669;p6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0" name="Google Shape;1670;p6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1" name="Google Shape;1671;p6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2" name="Google Shape;1672;p6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3" name="Google Shape;1673;p6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4" name="Google Shape;1674;p6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5" name="Google Shape;1675;p6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6" name="Google Shape;1676;p6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7" name="Google Shape;1677;p6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8" name="Google Shape;1678;p6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9" name="Google Shape;1679;p6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0" name="Google Shape;1680;p6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1" name="Google Shape;1681;p6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2" name="Google Shape;1682;p6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3" name="Google Shape;1683;p6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4" name="Google Shape;1684;p6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5" name="Google Shape;1685;p6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6" name="Google Shape;1686;p6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7" name="Google Shape;1687;p6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8" name="Google Shape;1688;p6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9" name="Google Shape;1689;p64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0" name="Google Shape;1690;p64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91" name="Google Shape;1691;p64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2" name="Google Shape;1692;p64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93" name="Google Shape;1693;p64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94" name="Google Shape;1694;p64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95" name="Google Shape;1695;p64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96" name="Google Shape;1696;p64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97" name="Google Shape;1697;p64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8" name="Google Shape;1698;p64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699" name="Google Shape;1699;p64"/>
          <p:cNvSpPr/>
          <p:nvPr/>
        </p:nvSpPr>
        <p:spPr>
          <a:xfrm>
            <a:off x="3948860" y="27257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3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04" name="Google Shape;1704;p6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705" name="Google Shape;1705;p6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06" name="Google Shape;1706;p6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07" name="Google Shape;1707;p6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8" name="Google Shape;1708;p6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9" name="Google Shape;1709;p6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0" name="Google Shape;1710;p6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1" name="Google Shape;1711;p6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2" name="Google Shape;1712;p6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3" name="Google Shape;1713;p6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4" name="Google Shape;1714;p6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5" name="Google Shape;1715;p6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6" name="Google Shape;1716;p6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7" name="Google Shape;1717;p6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8" name="Google Shape;1718;p6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9" name="Google Shape;1719;p6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0" name="Google Shape;1720;p6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1" name="Google Shape;1721;p6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2" name="Google Shape;1722;p6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3" name="Google Shape;1723;p6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4" name="Google Shape;1724;p6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5" name="Google Shape;1725;p6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6" name="Google Shape;1726;p6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7" name="Google Shape;1727;p6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8" name="Google Shape;1728;p6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9" name="Google Shape;1729;p6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0" name="Google Shape;1730;p6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1" name="Google Shape;1731;p6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2" name="Google Shape;1732;p6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3" name="Google Shape;1733;p6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4" name="Google Shape;1734;p6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5" name="Google Shape;1735;p65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6" name="Google Shape;1736;p65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37" name="Google Shape;1737;p65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8" name="Google Shape;1738;p65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39" name="Google Shape;1739;p65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40" name="Google Shape;1740;p65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41" name="Google Shape;1741;p65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42" name="Google Shape;1742;p65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43" name="Google Shape;1743;p65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4" name="Google Shape;1744;p65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45" name="Google Shape;1745;p65"/>
          <p:cNvSpPr/>
          <p:nvPr/>
        </p:nvSpPr>
        <p:spPr>
          <a:xfrm>
            <a:off x="3948860" y="27257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9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50" name="Google Shape;1750;p6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751" name="Google Shape;1751;p6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2" name="Google Shape;1752;p6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53" name="Google Shape;1753;p6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4" name="Google Shape;1754;p6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5" name="Google Shape;1755;p6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6" name="Google Shape;1756;p6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7" name="Google Shape;1757;p6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8" name="Google Shape;1758;p6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9" name="Google Shape;1759;p6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0" name="Google Shape;1760;p6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1" name="Google Shape;1761;p6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2" name="Google Shape;1762;p6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3" name="Google Shape;1763;p6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4" name="Google Shape;1764;p6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5" name="Google Shape;1765;p6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6" name="Google Shape;1766;p6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7" name="Google Shape;1767;p6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8" name="Google Shape;1768;p6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9" name="Google Shape;1769;p6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0" name="Google Shape;1770;p6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1" name="Google Shape;1771;p6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2" name="Google Shape;1772;p6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3" name="Google Shape;1773;p6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4" name="Google Shape;1774;p6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5" name="Google Shape;1775;p6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6" name="Google Shape;1776;p6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7" name="Google Shape;1777;p6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8" name="Google Shape;1778;p6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79" name="Google Shape;1779;p6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0" name="Google Shape;1780;p6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1" name="Google Shape;1781;p66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2" name="Google Shape;1782;p66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83" name="Google Shape;1783;p66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66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85" name="Google Shape;1785;p66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86" name="Google Shape;1786;p66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87" name="Google Shape;1787;p66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88" name="Google Shape;1788;p66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89" name="Google Shape;1789;p66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0" name="Google Shape;1790;p66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791" name="Google Shape;1791;p66"/>
          <p:cNvSpPr/>
          <p:nvPr/>
        </p:nvSpPr>
        <p:spPr>
          <a:xfrm>
            <a:off x="3948860" y="27257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2" name="Google Shape;1792;p66"/>
          <p:cNvSpPr/>
          <p:nvPr/>
        </p:nvSpPr>
        <p:spPr>
          <a:xfrm rot="10800000">
            <a:off x="4046724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6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97" name="Google Shape;1797;p6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798" name="Google Shape;1798;p6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9" name="Google Shape;1799;p6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00" name="Google Shape;1800;p6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1" name="Google Shape;1801;p6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2" name="Google Shape;1802;p6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3" name="Google Shape;1803;p6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4" name="Google Shape;1804;p6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5" name="Google Shape;1805;p6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6" name="Google Shape;1806;p6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7" name="Google Shape;1807;p6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8" name="Google Shape;1808;p6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9" name="Google Shape;1809;p6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0" name="Google Shape;1810;p6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1" name="Google Shape;1811;p6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2" name="Google Shape;1812;p6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3" name="Google Shape;1813;p6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4" name="Google Shape;1814;p6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5" name="Google Shape;1815;p6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6" name="Google Shape;1816;p6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7" name="Google Shape;1817;p6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8" name="Google Shape;1818;p6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19" name="Google Shape;1819;p6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0" name="Google Shape;1820;p6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1" name="Google Shape;1821;p6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2" name="Google Shape;1822;p6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3" name="Google Shape;1823;p6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4" name="Google Shape;1824;p6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5" name="Google Shape;1825;p6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6" name="Google Shape;1826;p6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7" name="Google Shape;1827;p6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8" name="Google Shape;1828;p67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 =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9" name="Google Shape;1829;p67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30" name="Google Shape;1830;p67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1" name="Google Shape;1831;p67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32" name="Google Shape;1832;p67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33" name="Google Shape;1833;p67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34" name="Google Shape;1834;p67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35" name="Google Shape;1835;p67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36" name="Google Shape;1836;p67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7" name="Google Shape;1837;p67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38" name="Google Shape;1838;p67"/>
          <p:cNvSpPr/>
          <p:nvPr/>
        </p:nvSpPr>
        <p:spPr>
          <a:xfrm>
            <a:off x="3948860" y="27257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9" name="Google Shape;1839;p67"/>
          <p:cNvSpPr/>
          <p:nvPr/>
        </p:nvSpPr>
        <p:spPr>
          <a:xfrm rot="10800000">
            <a:off x="4046724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3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4" name="Google Shape;1844;p6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845" name="Google Shape;1845;p6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46" name="Google Shape;1846;p6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47" name="Google Shape;1847;p6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8" name="Google Shape;1848;p6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9" name="Google Shape;1849;p6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0" name="Google Shape;1850;p6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1" name="Google Shape;1851;p6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2" name="Google Shape;1852;p6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3" name="Google Shape;1853;p6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4" name="Google Shape;1854;p6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5" name="Google Shape;1855;p6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6" name="Google Shape;1856;p6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7" name="Google Shape;1857;p6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8" name="Google Shape;1858;p6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9" name="Google Shape;1859;p6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0" name="Google Shape;1860;p6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61" name="Google Shape;1861;p6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2" name="Google Shape;1862;p6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3" name="Google Shape;1863;p6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4" name="Google Shape;1864;p6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5" name="Google Shape;1865;p6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6" name="Google Shape;1866;p6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7" name="Google Shape;1867;p6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8" name="Google Shape;1868;p6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9" name="Google Shape;1869;p6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0" name="Google Shape;1870;p6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1" name="Google Shape;1871;p6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2" name="Google Shape;1872;p6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3" name="Google Shape;1873;p6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4" name="Google Shape;1874;p6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5" name="Google Shape;1875;p68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 =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6" name="Google Shape;1876;p68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77" name="Google Shape;1877;p68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8" name="Google Shape;1878;p68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79" name="Google Shape;1879;p68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80" name="Google Shape;1880;p68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81" name="Google Shape;1881;p68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82" name="Google Shape;1882;p68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83" name="Google Shape;1883;p68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4" name="Google Shape;1884;p68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885" name="Google Shape;1885;p68"/>
          <p:cNvSpPr/>
          <p:nvPr/>
        </p:nvSpPr>
        <p:spPr>
          <a:xfrm>
            <a:off x="3948860" y="27257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6" name="Google Shape;1886;p68"/>
          <p:cNvSpPr/>
          <p:nvPr/>
        </p:nvSpPr>
        <p:spPr>
          <a:xfrm rot="10800000">
            <a:off x="4046724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1887" name="Google Shape;1887;p68"/>
          <p:cNvSpPr/>
          <p:nvPr/>
        </p:nvSpPr>
        <p:spPr>
          <a:xfrm>
            <a:off x="4385485" y="270100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92" name="Google Shape;1892;p6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893" name="Google Shape;1893;p6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94" name="Google Shape;1894;p6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95" name="Google Shape;1895;p6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6" name="Google Shape;1896;p6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7" name="Google Shape;1897;p6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8" name="Google Shape;1898;p6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99" name="Google Shape;1899;p6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0" name="Google Shape;1900;p6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1" name="Google Shape;1901;p6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2" name="Google Shape;1902;p6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3" name="Google Shape;1903;p6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4" name="Google Shape;1904;p6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5" name="Google Shape;1905;p6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6" name="Google Shape;1906;p6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7" name="Google Shape;1907;p6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08" name="Google Shape;1908;p6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9" name="Google Shape;1909;p6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0" name="Google Shape;1910;p6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1" name="Google Shape;1911;p6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2" name="Google Shape;1912;p6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3" name="Google Shape;1913;p6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4" name="Google Shape;1914;p6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5" name="Google Shape;1915;p6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6" name="Google Shape;1916;p6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7" name="Google Shape;1917;p6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8" name="Google Shape;1918;p6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9" name="Google Shape;1919;p6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0" name="Google Shape;1920;p6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1" name="Google Shape;1921;p6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2" name="Google Shape;1922;p6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3" name="Google Shape;1923;p69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 = 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4" name="Google Shape;1924;p69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25" name="Google Shape;1925;p69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6" name="Google Shape;1926;p69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27" name="Google Shape;1927;p69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28" name="Google Shape;1928;p69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29" name="Google Shape;1929;p69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30" name="Google Shape;1930;p69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31" name="Google Shape;1931;p69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2" name="Google Shape;1932;p69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33" name="Google Shape;1933;p69"/>
          <p:cNvSpPr/>
          <p:nvPr/>
        </p:nvSpPr>
        <p:spPr>
          <a:xfrm>
            <a:off x="3948860" y="27257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4" name="Google Shape;1934;p69"/>
          <p:cNvSpPr/>
          <p:nvPr/>
        </p:nvSpPr>
        <p:spPr>
          <a:xfrm rot="10800000">
            <a:off x="4046724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1935" name="Google Shape;1935;p69"/>
          <p:cNvSpPr/>
          <p:nvPr/>
        </p:nvSpPr>
        <p:spPr>
          <a:xfrm>
            <a:off x="4385485" y="270100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9" name="Shape 1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40" name="Google Shape;1940;p7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941" name="Google Shape;1941;p7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42" name="Google Shape;1942;p7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43" name="Google Shape;1943;p7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4" name="Google Shape;1944;p7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5" name="Google Shape;1945;p7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6" name="Google Shape;1946;p7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7" name="Google Shape;1947;p7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8" name="Google Shape;1948;p7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9" name="Google Shape;1949;p7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0" name="Google Shape;1950;p7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1" name="Google Shape;1951;p7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2" name="Google Shape;1952;p7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3" name="Google Shape;1953;p7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4" name="Google Shape;1954;p7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5" name="Google Shape;1955;p7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6" name="Google Shape;1956;p7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57" name="Google Shape;1957;p7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8" name="Google Shape;1958;p7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9" name="Google Shape;1959;p7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0" name="Google Shape;1960;p7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1" name="Google Shape;1961;p7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2" name="Google Shape;1962;p7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3" name="Google Shape;1963;p7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4" name="Google Shape;1964;p7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5" name="Google Shape;1965;p7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6" name="Google Shape;1966;p7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7" name="Google Shape;1967;p7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8" name="Google Shape;1968;p7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9" name="Google Shape;1969;p7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0" name="Google Shape;1970;p7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1" name="Google Shape;1971;p70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 = 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2" name="Google Shape;1972;p70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73" name="Google Shape;1973;p70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4" name="Google Shape;1974;p70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75" name="Google Shape;1975;p70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76" name="Google Shape;1976;p70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77" name="Google Shape;1977;p70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78" name="Google Shape;1978;p70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79" name="Google Shape;1979;p70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0" name="Google Shape;1980;p70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1981" name="Google Shape;1981;p70"/>
          <p:cNvSpPr/>
          <p:nvPr/>
        </p:nvSpPr>
        <p:spPr>
          <a:xfrm>
            <a:off x="3948860" y="27257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2" name="Google Shape;1982;p70"/>
          <p:cNvSpPr/>
          <p:nvPr/>
        </p:nvSpPr>
        <p:spPr>
          <a:xfrm rot="10800000">
            <a:off x="4046724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1983" name="Google Shape;1983;p70"/>
          <p:cNvSpPr/>
          <p:nvPr/>
        </p:nvSpPr>
        <p:spPr>
          <a:xfrm>
            <a:off x="4385485" y="270100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88" name="Google Shape;1988;p7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1989" name="Google Shape;1989;p7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90" name="Google Shape;1990;p7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91" name="Google Shape;1991;p7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2" name="Google Shape;1992;p7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3" name="Google Shape;1993;p7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4" name="Google Shape;1994;p7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5" name="Google Shape;1995;p7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6" name="Google Shape;1996;p7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7" name="Google Shape;1997;p7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8" name="Google Shape;1998;p7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9" name="Google Shape;1999;p7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0" name="Google Shape;2000;p7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1" name="Google Shape;2001;p7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2" name="Google Shape;2002;p7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3" name="Google Shape;2003;p7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4" name="Google Shape;2004;p7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05" name="Google Shape;2005;p7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6" name="Google Shape;2006;p7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7" name="Google Shape;2007;p7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8" name="Google Shape;2008;p7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9" name="Google Shape;2009;p7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0" name="Google Shape;2010;p7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1" name="Google Shape;2011;p7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2" name="Google Shape;2012;p7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3" name="Google Shape;2013;p7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4" name="Google Shape;2014;p7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5" name="Google Shape;2015;p7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6" name="Google Shape;2016;p7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7" name="Google Shape;2017;p7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8" name="Google Shape;2018;p7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19" name="Google Shape;2019;p71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+ 6 = 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+ 1 = 7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0" name="Google Shape;2020;p71"/>
          <p:cNvSpPr/>
          <p:nvPr/>
        </p:nvSpPr>
        <p:spPr>
          <a:xfrm>
            <a:off x="1875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021" name="Google Shape;2021;p71"/>
          <p:cNvSpPr/>
          <p:nvPr/>
        </p:nvSpPr>
        <p:spPr>
          <a:xfrm>
            <a:off x="1778598" y="272575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2" name="Google Shape;2022;p71"/>
          <p:cNvSpPr/>
          <p:nvPr/>
        </p:nvSpPr>
        <p:spPr>
          <a:xfrm>
            <a:off x="2308976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023" name="Google Shape;2023;p71"/>
          <p:cNvSpPr/>
          <p:nvPr/>
        </p:nvSpPr>
        <p:spPr>
          <a:xfrm>
            <a:off x="274196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024" name="Google Shape;2024;p71"/>
          <p:cNvSpPr/>
          <p:nvPr/>
        </p:nvSpPr>
        <p:spPr>
          <a:xfrm>
            <a:off x="3174614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025" name="Google Shape;2025;p71"/>
          <p:cNvSpPr/>
          <p:nvPr/>
        </p:nvSpPr>
        <p:spPr>
          <a:xfrm>
            <a:off x="3607601" y="23902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026" name="Google Shape;2026;p71"/>
          <p:cNvSpPr/>
          <p:nvPr/>
        </p:nvSpPr>
        <p:spPr>
          <a:xfrm>
            <a:off x="4040439" y="24163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027" name="Google Shape;2027;p71"/>
          <p:cNvSpPr/>
          <p:nvPr/>
        </p:nvSpPr>
        <p:spPr>
          <a:xfrm>
            <a:off x="4385473" y="2701000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8" name="Google Shape;2028;p71"/>
          <p:cNvSpPr/>
          <p:nvPr/>
        </p:nvSpPr>
        <p:spPr>
          <a:xfrm>
            <a:off x="3948860" y="272575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9" name="Google Shape;2029;p71"/>
          <p:cNvSpPr/>
          <p:nvPr/>
        </p:nvSpPr>
        <p:spPr>
          <a:xfrm rot="10800000">
            <a:off x="4046724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030" name="Google Shape;2030;p71"/>
          <p:cNvSpPr/>
          <p:nvPr/>
        </p:nvSpPr>
        <p:spPr>
          <a:xfrm>
            <a:off x="4385485" y="2701000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35" name="Google Shape;2035;p7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036" name="Google Shape;2036;p7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37" name="Google Shape;2037;p7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38" name="Google Shape;2038;p7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39" name="Google Shape;2039;p7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0" name="Google Shape;2040;p7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1" name="Google Shape;2041;p7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2" name="Google Shape;2042;p7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3" name="Google Shape;2043;p7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4" name="Google Shape;2044;p7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5" name="Google Shape;2045;p7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6" name="Google Shape;2046;p7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7" name="Google Shape;2047;p7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8" name="Google Shape;2048;p7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49" name="Google Shape;2049;p7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0" name="Google Shape;2050;p7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51" name="Google Shape;2051;p7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2" name="Google Shape;2052;p7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3" name="Google Shape;2053;p7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4" name="Google Shape;2054;p7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5" name="Google Shape;2055;p7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6" name="Google Shape;2056;p7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7" name="Google Shape;2057;p7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8" name="Google Shape;2058;p7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59" name="Google Shape;2059;p7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0" name="Google Shape;2060;p7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1" name="Google Shape;2061;p7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2" name="Google Shape;2062;p7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3" name="Google Shape;2063;p7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4" name="Google Shape;2064;p7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65" name="Google Shape;2065;p7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9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70" name="Google Shape;2070;p7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071" name="Google Shape;2071;p7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72" name="Google Shape;2072;p7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73" name="Google Shape;2073;p7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4" name="Google Shape;2074;p7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5" name="Google Shape;2075;p7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6" name="Google Shape;2076;p7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7" name="Google Shape;2077;p7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8" name="Google Shape;2078;p7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79" name="Google Shape;2079;p7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0" name="Google Shape;2080;p7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1" name="Google Shape;2081;p7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2" name="Google Shape;2082;p7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3" name="Google Shape;2083;p7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4" name="Google Shape;2084;p7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5" name="Google Shape;2085;p7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6" name="Google Shape;2086;p7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87" name="Google Shape;2087;p7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8" name="Google Shape;2088;p7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9" name="Google Shape;2089;p7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0" name="Google Shape;2090;p7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1" name="Google Shape;2091;p7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2" name="Google Shape;2092;p7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3" name="Google Shape;2093;p7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4" name="Google Shape;2094;p7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5" name="Google Shape;2095;p7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6" name="Google Shape;2096;p7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7" name="Google Shape;2097;p7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8" name="Google Shape;2098;p7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9" name="Google Shape;2099;p7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0" name="Google Shape;2100;p7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1" name="Google Shape;2101;p7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5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06" name="Google Shape;2106;p7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107" name="Google Shape;2107;p7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08" name="Google Shape;2108;p7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09" name="Google Shape;2109;p7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0" name="Google Shape;2110;p7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1" name="Google Shape;2111;p7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2" name="Google Shape;2112;p7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3" name="Google Shape;2113;p7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4" name="Google Shape;2114;p7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5" name="Google Shape;2115;p7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6" name="Google Shape;2116;p7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7" name="Google Shape;2117;p7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8" name="Google Shape;2118;p7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9" name="Google Shape;2119;p7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0" name="Google Shape;2120;p7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1" name="Google Shape;2121;p7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22" name="Google Shape;2122;p7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3" name="Google Shape;2123;p7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4" name="Google Shape;2124;p7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5" name="Google Shape;2125;p7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6" name="Google Shape;2126;p7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7" name="Google Shape;2127;p7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8" name="Google Shape;2128;p7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9" name="Google Shape;2129;p7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0" name="Google Shape;2130;p7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1" name="Google Shape;2131;p7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2" name="Google Shape;2132;p7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3" name="Google Shape;2133;p7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4" name="Google Shape;2134;p7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5" name="Google Shape;2135;p7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6" name="Google Shape;2136;p7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7" name="Google Shape;2137;p7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sp>
        <p:nvSpPr>
          <p:cNvPr id="2138" name="Google Shape;2138;p74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2" name="Shape 2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3" name="Google Shape;2143;p7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144" name="Google Shape;2144;p7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5" name="Google Shape;2145;p7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46" name="Google Shape;2146;p7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7" name="Google Shape;2147;p7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8" name="Google Shape;2148;p7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49" name="Google Shape;2149;p7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0" name="Google Shape;2150;p7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1" name="Google Shape;2151;p7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2" name="Google Shape;2152;p7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3" name="Google Shape;2153;p7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4" name="Google Shape;2154;p7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5" name="Google Shape;2155;p7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6" name="Google Shape;2156;p7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7" name="Google Shape;2157;p7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8" name="Google Shape;2158;p7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59" name="Google Shape;2159;p7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60" name="Google Shape;2160;p7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1" name="Google Shape;2161;p7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2" name="Google Shape;2162;p7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3" name="Google Shape;2163;p7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4" name="Google Shape;2164;p7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5" name="Google Shape;2165;p7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6" name="Google Shape;2166;p7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7" name="Google Shape;2167;p7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8" name="Google Shape;2168;p7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9" name="Google Shape;2169;p7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0" name="Google Shape;2170;p7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1" name="Google Shape;2171;p7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2" name="Google Shape;2172;p7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3" name="Google Shape;2173;p7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4" name="Google Shape;2174;p7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</a:t>
            </a:r>
            <a:endParaRPr/>
          </a:p>
        </p:txBody>
      </p:sp>
      <p:sp>
        <p:nvSpPr>
          <p:cNvPr id="2175" name="Google Shape;2175;p75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9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0" name="Google Shape;2180;p7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181" name="Google Shape;2181;p7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82" name="Google Shape;2182;p7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183" name="Google Shape;2183;p7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4" name="Google Shape;2184;p7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5" name="Google Shape;2185;p7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6" name="Google Shape;2186;p7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7" name="Google Shape;2187;p7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8" name="Google Shape;2188;p7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9" name="Google Shape;2189;p7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0" name="Google Shape;2190;p7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1" name="Google Shape;2191;p7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2" name="Google Shape;2192;p7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3" name="Google Shape;2193;p7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4" name="Google Shape;2194;p7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5" name="Google Shape;2195;p7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6" name="Google Shape;2196;p7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97" name="Google Shape;2197;p7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8" name="Google Shape;2198;p7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9" name="Google Shape;2199;p7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0" name="Google Shape;2200;p7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1" name="Google Shape;2201;p7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2" name="Google Shape;2202;p7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3" name="Google Shape;2203;p7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4" name="Google Shape;2204;p7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5" name="Google Shape;2205;p7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6" name="Google Shape;2206;p7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7" name="Google Shape;2207;p7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8" name="Google Shape;2208;p7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9" name="Google Shape;2209;p7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0" name="Google Shape;2210;p7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1" name="Google Shape;2211;p7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+</a:t>
            </a:r>
            <a:endParaRPr/>
          </a:p>
        </p:txBody>
      </p:sp>
      <p:sp>
        <p:nvSpPr>
          <p:cNvPr id="2212" name="Google Shape;2212;p76"/>
          <p:cNvSpPr/>
          <p:nvPr/>
        </p:nvSpPr>
        <p:spPr>
          <a:xfrm>
            <a:off x="4041262" y="2181700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213" name="Google Shape;2213;p76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7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18" name="Google Shape;2218;p7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219" name="Google Shape;2219;p7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20" name="Google Shape;2220;p7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21" name="Google Shape;2221;p7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2" name="Google Shape;2222;p7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3" name="Google Shape;2223;p7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4" name="Google Shape;2224;p7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5" name="Google Shape;2225;p7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6" name="Google Shape;2226;p7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7" name="Google Shape;2227;p7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8" name="Google Shape;2228;p7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9" name="Google Shape;2229;p7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0" name="Google Shape;2230;p7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1" name="Google Shape;2231;p7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2" name="Google Shape;2232;p7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3" name="Google Shape;2233;p7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4" name="Google Shape;2234;p7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5" name="Google Shape;2235;p7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6" name="Google Shape;2236;p7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7" name="Google Shape;2237;p7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8" name="Google Shape;2238;p7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9" name="Google Shape;2239;p7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0" name="Google Shape;2240;p7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1" name="Google Shape;2241;p7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2" name="Google Shape;2242;p7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3" name="Google Shape;2243;p7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4" name="Google Shape;2244;p7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5" name="Google Shape;2245;p7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6" name="Google Shape;2246;p7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7" name="Google Shape;2247;p7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8" name="Google Shape;2248;p7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49" name="Google Shape;2249;p7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0" name="Google Shape;2250;p77"/>
          <p:cNvSpPr/>
          <p:nvPr/>
        </p:nvSpPr>
        <p:spPr>
          <a:xfrm>
            <a:off x="4041262" y="2181700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251" name="Google Shape;2251;p77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2" name="Google Shape;2252;p7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6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7" name="Google Shape;2257;p7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258" name="Google Shape;2258;p7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9" name="Google Shape;2259;p7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60" name="Google Shape;2260;p7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1" name="Google Shape;2261;p7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2" name="Google Shape;2262;p7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3" name="Google Shape;2263;p7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4" name="Google Shape;2264;p7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5" name="Google Shape;2265;p7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6" name="Google Shape;2266;p7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7" name="Google Shape;2267;p7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8" name="Google Shape;2268;p7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9" name="Google Shape;2269;p7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0" name="Google Shape;2270;p7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1" name="Google Shape;2271;p7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2" name="Google Shape;2272;p7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73" name="Google Shape;2273;p7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74" name="Google Shape;2274;p7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5" name="Google Shape;2275;p7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6" name="Google Shape;2276;p7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7" name="Google Shape;2277;p7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8" name="Google Shape;2278;p7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9" name="Google Shape;2279;p7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0" name="Google Shape;2280;p7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1" name="Google Shape;2281;p7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2" name="Google Shape;2282;p7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3" name="Google Shape;2283;p7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4" name="Google Shape;2284;p7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5" name="Google Shape;2285;p7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6" name="Google Shape;2286;p7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7" name="Google Shape;2287;p7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88" name="Google Shape;2288;p7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89" name="Google Shape;2289;p78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0" name="Google Shape;2290;p7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</a:t>
            </a:r>
            <a:endParaRPr/>
          </a:p>
        </p:txBody>
      </p:sp>
      <p:sp>
        <p:nvSpPr>
          <p:cNvPr id="2291" name="Google Shape;2291;p78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5" name="Shape 2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96" name="Google Shape;2296;p7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297" name="Google Shape;2297;p7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98" name="Google Shape;2298;p7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99" name="Google Shape;2299;p7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0" name="Google Shape;2300;p7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1" name="Google Shape;2301;p7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2" name="Google Shape;2302;p7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3" name="Google Shape;2303;p7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4" name="Google Shape;2304;p7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5" name="Google Shape;2305;p7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6" name="Google Shape;2306;p7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7" name="Google Shape;2307;p7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8" name="Google Shape;2308;p7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9" name="Google Shape;2309;p7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0" name="Google Shape;2310;p7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1" name="Google Shape;2311;p7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12" name="Google Shape;2312;p7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3" name="Google Shape;2313;p7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4" name="Google Shape;2314;p7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5" name="Google Shape;2315;p7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6" name="Google Shape;2316;p7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7" name="Google Shape;2317;p7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8" name="Google Shape;2318;p7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9" name="Google Shape;2319;p7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0" name="Google Shape;2320;p7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1" name="Google Shape;2321;p7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2" name="Google Shape;2322;p7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3" name="Google Shape;2323;p7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4" name="Google Shape;2324;p7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5" name="Google Shape;2325;p7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6" name="Google Shape;2326;p7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27" name="Google Shape;2327;p7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28" name="Google Shape;2328;p79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9" name="Google Shape;2329;p7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</a:t>
            </a:r>
            <a:endParaRPr/>
          </a:p>
        </p:txBody>
      </p:sp>
      <p:sp>
        <p:nvSpPr>
          <p:cNvPr id="2330" name="Google Shape;2330;p79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331" name="Google Shape;2331;p79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6" name="Google Shape;2336;p8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337" name="Google Shape;2337;p8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8" name="Google Shape;2338;p8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39" name="Google Shape;2339;p8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0" name="Google Shape;2340;p8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1" name="Google Shape;2341;p8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2" name="Google Shape;2342;p8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3" name="Google Shape;2343;p8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4" name="Google Shape;2344;p8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5" name="Google Shape;2345;p8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6" name="Google Shape;2346;p8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7" name="Google Shape;2347;p8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8" name="Google Shape;2348;p8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9" name="Google Shape;2349;p8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0" name="Google Shape;2350;p8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1" name="Google Shape;2351;p8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2" name="Google Shape;2352;p8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53" name="Google Shape;2353;p8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4" name="Google Shape;2354;p8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5" name="Google Shape;2355;p8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6" name="Google Shape;2356;p8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7" name="Google Shape;2357;p8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8" name="Google Shape;2358;p8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59" name="Google Shape;2359;p8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0" name="Google Shape;2360;p8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1" name="Google Shape;2361;p8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2" name="Google Shape;2362;p8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3" name="Google Shape;2363;p8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4" name="Google Shape;2364;p8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5" name="Google Shape;2365;p8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6" name="Google Shape;2366;p8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67" name="Google Shape;2367;p8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8" name="Google Shape;2368;p80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9" name="Google Shape;2369;p8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</a:t>
            </a:r>
            <a:endParaRPr/>
          </a:p>
        </p:txBody>
      </p:sp>
      <p:sp>
        <p:nvSpPr>
          <p:cNvPr id="2370" name="Google Shape;2370;p80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371" name="Google Shape;2371;p80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372" name="Google Shape;2372;p80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6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77" name="Google Shape;2377;p8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378" name="Google Shape;2378;p8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79" name="Google Shape;2379;p8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380" name="Google Shape;2380;p8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1" name="Google Shape;2381;p8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2" name="Google Shape;2382;p8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3" name="Google Shape;2383;p8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4" name="Google Shape;2384;p8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5" name="Google Shape;2385;p8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6" name="Google Shape;2386;p8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7" name="Google Shape;2387;p8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8" name="Google Shape;2388;p8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89" name="Google Shape;2389;p8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0" name="Google Shape;2390;p8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1" name="Google Shape;2391;p8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2" name="Google Shape;2392;p8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93" name="Google Shape;2393;p8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94" name="Google Shape;2394;p8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5" name="Google Shape;2395;p8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6" name="Google Shape;2396;p8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7" name="Google Shape;2397;p8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8" name="Google Shape;2398;p8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99" name="Google Shape;2399;p8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0" name="Google Shape;2400;p8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1" name="Google Shape;2401;p8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2" name="Google Shape;2402;p8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3" name="Google Shape;2403;p8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4" name="Google Shape;2404;p8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5" name="Google Shape;2405;p8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6" name="Google Shape;2406;p8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7" name="Google Shape;2407;p8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08" name="Google Shape;2408;p8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09" name="Google Shape;2409;p81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0" name="Google Shape;2410;p8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</a:t>
            </a:r>
            <a:endParaRPr/>
          </a:p>
        </p:txBody>
      </p:sp>
      <p:sp>
        <p:nvSpPr>
          <p:cNvPr id="2411" name="Google Shape;2411;p81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12" name="Google Shape;2412;p81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13" name="Google Shape;2413;p81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14" name="Google Shape;2414;p81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8" name="Shape 2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9" name="Google Shape;2419;p8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420" name="Google Shape;2420;p8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21" name="Google Shape;2421;p8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22" name="Google Shape;2422;p8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3" name="Google Shape;2423;p8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4" name="Google Shape;2424;p8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5" name="Google Shape;2425;p8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6" name="Google Shape;2426;p8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7" name="Google Shape;2427;p8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8" name="Google Shape;2428;p8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9" name="Google Shape;2429;p8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0" name="Google Shape;2430;p8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1" name="Google Shape;2431;p8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2" name="Google Shape;2432;p8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3" name="Google Shape;2433;p8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4" name="Google Shape;2434;p8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5" name="Google Shape;2435;p8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36" name="Google Shape;2436;p8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7" name="Google Shape;2437;p8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8" name="Google Shape;2438;p8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39" name="Google Shape;2439;p8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0" name="Google Shape;2440;p8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1" name="Google Shape;2441;p8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2" name="Google Shape;2442;p8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3" name="Google Shape;2443;p8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4" name="Google Shape;2444;p8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5" name="Google Shape;2445;p8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6" name="Google Shape;2446;p8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7" name="Google Shape;2447;p8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8" name="Google Shape;2448;p8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9" name="Google Shape;2449;p8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50" name="Google Shape;2450;p8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51" name="Google Shape;2451;p82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2" name="Google Shape;2452;p8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 =</a:t>
            </a:r>
            <a:endParaRPr/>
          </a:p>
        </p:txBody>
      </p:sp>
      <p:sp>
        <p:nvSpPr>
          <p:cNvPr id="2453" name="Google Shape;2453;p82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54" name="Google Shape;2454;p82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55" name="Google Shape;2455;p82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56" name="Google Shape;2456;p82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0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61" name="Google Shape;2461;p8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462" name="Google Shape;2462;p8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63" name="Google Shape;2463;p8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64" name="Google Shape;2464;p8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5" name="Google Shape;2465;p8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6" name="Google Shape;2466;p8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7" name="Google Shape;2467;p8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8" name="Google Shape;2468;p8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9" name="Google Shape;2469;p8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0" name="Google Shape;2470;p8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1" name="Google Shape;2471;p8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2" name="Google Shape;2472;p8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3" name="Google Shape;2473;p8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4" name="Google Shape;2474;p8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5" name="Google Shape;2475;p8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6" name="Google Shape;2476;p8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7" name="Google Shape;2477;p8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78" name="Google Shape;2478;p8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9" name="Google Shape;2479;p8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0" name="Google Shape;2480;p8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1" name="Google Shape;2481;p8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2" name="Google Shape;2482;p8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3" name="Google Shape;2483;p8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4" name="Google Shape;2484;p8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5" name="Google Shape;2485;p8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6" name="Google Shape;2486;p8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7" name="Google Shape;2487;p8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8" name="Google Shape;2488;p8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9" name="Google Shape;2489;p8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0" name="Google Shape;2490;p8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91" name="Google Shape;2491;p8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92" name="Google Shape;2492;p8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93" name="Google Shape;2493;p83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4" name="Google Shape;2494;p8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 =</a:t>
            </a:r>
            <a:endParaRPr/>
          </a:p>
        </p:txBody>
      </p:sp>
      <p:sp>
        <p:nvSpPr>
          <p:cNvPr id="2495" name="Google Shape;2495;p83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96" name="Google Shape;2496;p83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97" name="Google Shape;2497;p83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98" name="Google Shape;2498;p83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499" name="Google Shape;2499;p83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3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04" name="Google Shape;2504;p8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05" name="Google Shape;2505;p8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06" name="Google Shape;2506;p8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07" name="Google Shape;2507;p8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8" name="Google Shape;2508;p8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9" name="Google Shape;2509;p8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0" name="Google Shape;2510;p8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1" name="Google Shape;2511;p8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2" name="Google Shape;2512;p8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3" name="Google Shape;2513;p8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4" name="Google Shape;2514;p8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5" name="Google Shape;2515;p8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6" name="Google Shape;2516;p8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7" name="Google Shape;2517;p8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8" name="Google Shape;2518;p8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9" name="Google Shape;2519;p8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0" name="Google Shape;2520;p8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21" name="Google Shape;2521;p8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2" name="Google Shape;2522;p8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3" name="Google Shape;2523;p8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4" name="Google Shape;2524;p8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5" name="Google Shape;2525;p8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6" name="Google Shape;2526;p8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7" name="Google Shape;2527;p8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8" name="Google Shape;2528;p8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29" name="Google Shape;2529;p8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0" name="Google Shape;2530;p8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1" name="Google Shape;2531;p8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2" name="Google Shape;2532;p8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3" name="Google Shape;2533;p8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4" name="Google Shape;2534;p8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35" name="Google Shape;2535;p8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6" name="Google Shape;2536;p84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7" name="Google Shape;2537;p8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/>
          </a:p>
        </p:txBody>
      </p:sp>
      <p:sp>
        <p:nvSpPr>
          <p:cNvPr id="2538" name="Google Shape;2538;p84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539" name="Google Shape;2539;p84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540" name="Google Shape;2540;p84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541" name="Google Shape;2541;p84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542" name="Google Shape;2542;p84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6" name="Shape 2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7" name="Google Shape;2547;p8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48" name="Google Shape;2548;p8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49" name="Google Shape;2549;p8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50" name="Google Shape;2550;p8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1" name="Google Shape;2551;p8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2" name="Google Shape;2552;p8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3" name="Google Shape;2553;p8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4" name="Google Shape;2554;p8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5" name="Google Shape;2555;p8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6" name="Google Shape;2556;p8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7" name="Google Shape;2557;p8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8" name="Google Shape;2558;p8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9" name="Google Shape;2559;p8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0" name="Google Shape;2560;p8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1" name="Google Shape;2561;p8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2" name="Google Shape;2562;p8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3" name="Google Shape;2563;p8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64" name="Google Shape;2564;p8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5" name="Google Shape;2565;p8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6" name="Google Shape;2566;p8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7" name="Google Shape;2567;p8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8" name="Google Shape;2568;p8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9" name="Google Shape;2569;p8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0" name="Google Shape;2570;p8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1" name="Google Shape;2571;p8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2" name="Google Shape;2572;p8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3" name="Google Shape;2573;p8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4" name="Google Shape;2574;p8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5" name="Google Shape;2575;p8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6" name="Google Shape;2576;p8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7" name="Google Shape;2577;p8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78" name="Google Shape;2578;p8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9" name="Google Shape;2579;p85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0" name="Google Shape;2580;p8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/>
          </a:p>
        </p:txBody>
      </p:sp>
      <p:sp>
        <p:nvSpPr>
          <p:cNvPr id="2581" name="Google Shape;2581;p85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582" name="Google Shape;2582;p85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583" name="Google Shape;2583;p85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584" name="Google Shape;2584;p85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585" name="Google Shape;2585;p85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6" name="Google Shape;2586;p85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0" name="Shape 2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91" name="Google Shape;2591;p8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592" name="Google Shape;2592;p8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93" name="Google Shape;2593;p8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94" name="Google Shape;2594;p8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5" name="Google Shape;2595;p8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6" name="Google Shape;2596;p8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7" name="Google Shape;2597;p8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8" name="Google Shape;2598;p8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9" name="Google Shape;2599;p8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0" name="Google Shape;2600;p8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1" name="Google Shape;2601;p8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2" name="Google Shape;2602;p8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3" name="Google Shape;2603;p8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4" name="Google Shape;2604;p8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5" name="Google Shape;2605;p8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6" name="Google Shape;2606;p8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7" name="Google Shape;2607;p8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08" name="Google Shape;2608;p8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9" name="Google Shape;2609;p8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0" name="Google Shape;2610;p8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1" name="Google Shape;2611;p8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2" name="Google Shape;2612;p8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3" name="Google Shape;2613;p8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4" name="Google Shape;2614;p8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5" name="Google Shape;2615;p8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6" name="Google Shape;2616;p8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7" name="Google Shape;2617;p8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8" name="Google Shape;2618;p8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19" name="Google Shape;2619;p8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0" name="Google Shape;2620;p8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1" name="Google Shape;2621;p8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22" name="Google Shape;2622;p8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23" name="Google Shape;2623;p86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4" name="Google Shape;2624;p86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5" name="Google Shape;2625;p86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26" name="Google Shape;2626;p86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27" name="Google Shape;2627;p86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28" name="Google Shape;2628;p86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29" name="Google Shape;2629;p86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0" name="Google Shape;2630;p86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31" name="Google Shape;2631;p86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5" name="Shape 2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36" name="Google Shape;2636;p8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637" name="Google Shape;2637;p8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38" name="Google Shape;2638;p8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39" name="Google Shape;2639;p8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0" name="Google Shape;2640;p8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1" name="Google Shape;2641;p8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2" name="Google Shape;2642;p8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3" name="Google Shape;2643;p8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4" name="Google Shape;2644;p8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5" name="Google Shape;2645;p8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6" name="Google Shape;2646;p8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7" name="Google Shape;2647;p8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8" name="Google Shape;2648;p8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9" name="Google Shape;2649;p8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0" name="Google Shape;2650;p8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1" name="Google Shape;2651;p8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2" name="Google Shape;2652;p8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53" name="Google Shape;2653;p8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4" name="Google Shape;2654;p8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5" name="Google Shape;2655;p8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6" name="Google Shape;2656;p8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7" name="Google Shape;2657;p8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8" name="Google Shape;2658;p8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9" name="Google Shape;2659;p8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0" name="Google Shape;2660;p8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1" name="Google Shape;2661;p8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2" name="Google Shape;2662;p8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3" name="Google Shape;2663;p8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4" name="Google Shape;2664;p8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5" name="Google Shape;2665;p8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6" name="Google Shape;2666;p8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67" name="Google Shape;2667;p8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68" name="Google Shape;2668;p87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9" name="Google Shape;2669;p87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70" name="Google Shape;2670;p87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71" name="Google Shape;2671;p87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72" name="Google Shape;2672;p87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73" name="Google Shape;2673;p87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74" name="Google Shape;2674;p87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5" name="Google Shape;2675;p87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676" name="Google Shape;2676;p87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0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81" name="Google Shape;2681;p8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682" name="Google Shape;2682;p8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83" name="Google Shape;2683;p8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84" name="Google Shape;2684;p8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5" name="Google Shape;2685;p8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6" name="Google Shape;2686;p8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7" name="Google Shape;2687;p8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8" name="Google Shape;2688;p8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9" name="Google Shape;2689;p8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0" name="Google Shape;2690;p8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1" name="Google Shape;2691;p8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2" name="Google Shape;2692;p8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3" name="Google Shape;2693;p8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4" name="Google Shape;2694;p8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5" name="Google Shape;2695;p8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6" name="Google Shape;2696;p8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7" name="Google Shape;2697;p8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98" name="Google Shape;2698;p8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99" name="Google Shape;2699;p8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0" name="Google Shape;2700;p8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1" name="Google Shape;2701;p8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2" name="Google Shape;2702;p8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3" name="Google Shape;2703;p8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4" name="Google Shape;2704;p8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5" name="Google Shape;2705;p8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6" name="Google Shape;2706;p8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7" name="Google Shape;2707;p8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8" name="Google Shape;2708;p8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9" name="Google Shape;2709;p8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0" name="Google Shape;2710;p8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1" name="Google Shape;2711;p8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12" name="Google Shape;2712;p8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13" name="Google Shape;2713;p88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4" name="Google Shape;2714;p88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15" name="Google Shape;2715;p88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16" name="Google Shape;2716;p88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17" name="Google Shape;2717;p88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18" name="Google Shape;2718;p88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19" name="Google Shape;2719;p88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0" name="Google Shape;2720;p88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21" name="Google Shape;2721;p88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5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26" name="Google Shape;2726;p8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727" name="Google Shape;2727;p8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28" name="Google Shape;2728;p8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29" name="Google Shape;2729;p8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0" name="Google Shape;2730;p8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1" name="Google Shape;2731;p8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2" name="Google Shape;2732;p8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3" name="Google Shape;2733;p8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4" name="Google Shape;2734;p8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5" name="Google Shape;2735;p8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6" name="Google Shape;2736;p8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7" name="Google Shape;2737;p8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8" name="Google Shape;2738;p8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39" name="Google Shape;2739;p8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0" name="Google Shape;2740;p8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1" name="Google Shape;2741;p8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42" name="Google Shape;2742;p8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43" name="Google Shape;2743;p8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4" name="Google Shape;2744;p8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5" name="Google Shape;2745;p8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6" name="Google Shape;2746;p8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7" name="Google Shape;2747;p8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8" name="Google Shape;2748;p8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9" name="Google Shape;2749;p8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0" name="Google Shape;2750;p8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1" name="Google Shape;2751;p8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2" name="Google Shape;2752;p8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3" name="Google Shape;2753;p8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4" name="Google Shape;2754;p8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5" name="Google Shape;2755;p8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6" name="Google Shape;2756;p8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57" name="Google Shape;2757;p8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58" name="Google Shape;2758;p89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9" name="Google Shape;2759;p89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60" name="Google Shape;2760;p89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61" name="Google Shape;2761;p89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62" name="Google Shape;2762;p89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63" name="Google Shape;2763;p89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64" name="Google Shape;2764;p89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5" name="Google Shape;2765;p89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766" name="Google Shape;2766;p89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7" name="Google Shape;2767;p89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1" name="Shape 2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72" name="Google Shape;2772;p9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773" name="Google Shape;2773;p9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74" name="Google Shape;2774;p9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75" name="Google Shape;2775;p9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6" name="Google Shape;2776;p9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7" name="Google Shape;2777;p9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8" name="Google Shape;2778;p9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79" name="Google Shape;2779;p9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0" name="Google Shape;2780;p9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1" name="Google Shape;2781;p9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2" name="Google Shape;2782;p9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3" name="Google Shape;2783;p9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4" name="Google Shape;2784;p9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5" name="Google Shape;2785;p9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6" name="Google Shape;2786;p9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7" name="Google Shape;2787;p9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88" name="Google Shape;2788;p9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89" name="Google Shape;2789;p9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0" name="Google Shape;2790;p9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1" name="Google Shape;2791;p9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2" name="Google Shape;2792;p9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3" name="Google Shape;2793;p9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4" name="Google Shape;2794;p9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5" name="Google Shape;2795;p9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6" name="Google Shape;2796;p9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7" name="Google Shape;2797;p9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8" name="Google Shape;2798;p9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9" name="Google Shape;2799;p9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0" name="Google Shape;2800;p9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1" name="Google Shape;2801;p9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2" name="Google Shape;2802;p9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03" name="Google Shape;2803;p9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04" name="Google Shape;2804;p90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5" name="Google Shape;2805;p90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6" name="Google Shape;2806;p90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07" name="Google Shape;2807;p90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08" name="Google Shape;2808;p90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09" name="Google Shape;2809;p90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10" name="Google Shape;2810;p90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1" name="Google Shape;2811;p90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12" name="Google Shape;2812;p90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3" name="Google Shape;2813;p90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814" name="Google Shape;2814;p90"/>
          <p:cNvSpPr/>
          <p:nvPr/>
        </p:nvSpPr>
        <p:spPr>
          <a:xfrm rot="10800000">
            <a:off x="3607936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8" name="Shape 2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19" name="Google Shape;2819;p9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820" name="Google Shape;2820;p9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1" name="Google Shape;2821;p9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22" name="Google Shape;2822;p9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3" name="Google Shape;2823;p9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4" name="Google Shape;2824;p9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5" name="Google Shape;2825;p9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6" name="Google Shape;2826;p9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7" name="Google Shape;2827;p9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8" name="Google Shape;2828;p9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9" name="Google Shape;2829;p9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0" name="Google Shape;2830;p9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1" name="Google Shape;2831;p9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2" name="Google Shape;2832;p9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3" name="Google Shape;2833;p9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4" name="Google Shape;2834;p9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5" name="Google Shape;2835;p9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36" name="Google Shape;2836;p9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7" name="Google Shape;2837;p9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8" name="Google Shape;2838;p9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9" name="Google Shape;2839;p9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0" name="Google Shape;2840;p9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1" name="Google Shape;2841;p9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2" name="Google Shape;2842;p9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3" name="Google Shape;2843;p9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4" name="Google Shape;2844;p9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5" name="Google Shape;2845;p9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6" name="Google Shape;2846;p9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7" name="Google Shape;2847;p9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8" name="Google Shape;2848;p9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9" name="Google Shape;2849;p9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50" name="Google Shape;2850;p9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1" name="Google Shape;2851;p91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2" name="Google Shape;2852;p91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3" name="Google Shape;2853;p91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54" name="Google Shape;2854;p91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55" name="Google Shape;2855;p91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56" name="Google Shape;2856;p91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57" name="Google Shape;2857;p91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8" name="Google Shape;2858;p91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859" name="Google Shape;2859;p91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0" name="Google Shape;2860;p91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861" name="Google Shape;2861;p91"/>
          <p:cNvSpPr/>
          <p:nvPr/>
        </p:nvSpPr>
        <p:spPr>
          <a:xfrm rot="10800000">
            <a:off x="3607936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862" name="Google Shape;2862;p91"/>
          <p:cNvSpPr/>
          <p:nvPr/>
        </p:nvSpPr>
        <p:spPr>
          <a:xfrm rot="10800000">
            <a:off x="4044161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6" name="Shape 2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67" name="Google Shape;2867;p9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868" name="Google Shape;2868;p9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69" name="Google Shape;2869;p9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70" name="Google Shape;2870;p9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1" name="Google Shape;2871;p9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2" name="Google Shape;2872;p9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3" name="Google Shape;2873;p9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4" name="Google Shape;2874;p9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5" name="Google Shape;2875;p9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6" name="Google Shape;2876;p9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7" name="Google Shape;2877;p9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8" name="Google Shape;2878;p9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9" name="Google Shape;2879;p9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0" name="Google Shape;2880;p9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1" name="Google Shape;2881;p9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2" name="Google Shape;2882;p9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3" name="Google Shape;2883;p9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84" name="Google Shape;2884;p9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5" name="Google Shape;2885;p9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6" name="Google Shape;2886;p9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7" name="Google Shape;2887;p9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8" name="Google Shape;2888;p9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9" name="Google Shape;2889;p9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0" name="Google Shape;2890;p9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1" name="Google Shape;2891;p9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2" name="Google Shape;2892;p9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3" name="Google Shape;2893;p9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4" name="Google Shape;2894;p9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5" name="Google Shape;2895;p9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6" name="Google Shape;2896;p9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7" name="Google Shape;2897;p9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898" name="Google Shape;2898;p9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99" name="Google Shape;2899;p92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0" name="Google Shape;2900;p92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1" name="Google Shape;2901;p92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02" name="Google Shape;2902;p92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03" name="Google Shape;2903;p92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04" name="Google Shape;2904;p92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05" name="Google Shape;2905;p92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6" name="Google Shape;2906;p92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07" name="Google Shape;2907;p92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8" name="Google Shape;2908;p92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909" name="Google Shape;2909;p92"/>
          <p:cNvSpPr/>
          <p:nvPr/>
        </p:nvSpPr>
        <p:spPr>
          <a:xfrm rot="10800000">
            <a:off x="3607936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910" name="Google Shape;2910;p92"/>
          <p:cNvSpPr/>
          <p:nvPr/>
        </p:nvSpPr>
        <p:spPr>
          <a:xfrm rot="10800000">
            <a:off x="4044161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911" name="Google Shape;2911;p92"/>
          <p:cNvSpPr/>
          <p:nvPr/>
        </p:nvSpPr>
        <p:spPr>
          <a:xfrm rot="10800000">
            <a:off x="4476161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5" name="Shape 2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16" name="Google Shape;2916;p9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917" name="Google Shape;2917;p9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18" name="Google Shape;2918;p9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19" name="Google Shape;2919;p9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0" name="Google Shape;2920;p9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1" name="Google Shape;2921;p9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2" name="Google Shape;2922;p9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3" name="Google Shape;2923;p9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4" name="Google Shape;2924;p9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5" name="Google Shape;2925;p9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6" name="Google Shape;2926;p9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7" name="Google Shape;2927;p9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8" name="Google Shape;2928;p9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9" name="Google Shape;2929;p9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0" name="Google Shape;2930;p9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1" name="Google Shape;2931;p9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2" name="Google Shape;2932;p9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33" name="Google Shape;2933;p9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4" name="Google Shape;2934;p9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5" name="Google Shape;2935;p9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6" name="Google Shape;2936;p9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7" name="Google Shape;2937;p9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8" name="Google Shape;2938;p9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39" name="Google Shape;2939;p9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0" name="Google Shape;2940;p9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1" name="Google Shape;2941;p9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2" name="Google Shape;2942;p9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3" name="Google Shape;2943;p9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4" name="Google Shape;2944;p9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5" name="Google Shape;2945;p9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6" name="Google Shape;2946;p9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47" name="Google Shape;2947;p9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48" name="Google Shape;2948;p93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9" name="Google Shape;2949;p93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50" name="Google Shape;2950;p93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51" name="Google Shape;2951;p93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52" name="Google Shape;2952;p93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53" name="Google Shape;2953;p93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54" name="Google Shape;2954;p93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5" name="Google Shape;2955;p93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2956" name="Google Shape;2956;p93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7" name="Google Shape;2957;p93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958" name="Google Shape;2958;p93"/>
          <p:cNvSpPr/>
          <p:nvPr/>
        </p:nvSpPr>
        <p:spPr>
          <a:xfrm rot="10800000">
            <a:off x="3607936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959" name="Google Shape;2959;p93"/>
          <p:cNvSpPr/>
          <p:nvPr/>
        </p:nvSpPr>
        <p:spPr>
          <a:xfrm rot="10800000">
            <a:off x="4044161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960" name="Google Shape;2960;p93"/>
          <p:cNvSpPr/>
          <p:nvPr/>
        </p:nvSpPr>
        <p:spPr>
          <a:xfrm rot="10800000">
            <a:off x="4476161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2961" name="Google Shape;2961;p93"/>
          <p:cNvSpPr/>
          <p:nvPr/>
        </p:nvSpPr>
        <p:spPr>
          <a:xfrm rot="10800000">
            <a:off x="489512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5" name="Shape 2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66" name="Google Shape;2966;p9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2967" name="Google Shape;2967;p9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8" name="Google Shape;2968;p9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69" name="Google Shape;2969;p9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0" name="Google Shape;2970;p9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1" name="Google Shape;2971;p9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2" name="Google Shape;2972;p9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3" name="Google Shape;2973;p9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4" name="Google Shape;2974;p9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5" name="Google Shape;2975;p9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6" name="Google Shape;2976;p9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7" name="Google Shape;2977;p9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8" name="Google Shape;2978;p9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79" name="Google Shape;2979;p9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0" name="Google Shape;2980;p9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1" name="Google Shape;2981;p9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82" name="Google Shape;2982;p9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83" name="Google Shape;2983;p9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4" name="Google Shape;2984;p9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5" name="Google Shape;2985;p9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6" name="Google Shape;2986;p9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7" name="Google Shape;2987;p9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8" name="Google Shape;2988;p9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9" name="Google Shape;2989;p9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0" name="Google Shape;2990;p9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1" name="Google Shape;2991;p9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2" name="Google Shape;2992;p9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3" name="Google Shape;2993;p9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4" name="Google Shape;2994;p9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5" name="Google Shape;2995;p9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6" name="Google Shape;2996;p9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97" name="Google Shape;2997;p9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98" name="Google Shape;2998;p94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9" name="Google Shape;2999;p94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0" name="Google Shape;3000;p94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01" name="Google Shape;3001;p94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02" name="Google Shape;3002;p94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03" name="Google Shape;3003;p94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04" name="Google Shape;3004;p94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5" name="Google Shape;3005;p94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06" name="Google Shape;3006;p94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7" name="Google Shape;3007;p94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08" name="Google Shape;3008;p94"/>
          <p:cNvSpPr/>
          <p:nvPr/>
        </p:nvSpPr>
        <p:spPr>
          <a:xfrm rot="10800000">
            <a:off x="3607936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09" name="Google Shape;3009;p94"/>
          <p:cNvSpPr/>
          <p:nvPr/>
        </p:nvSpPr>
        <p:spPr>
          <a:xfrm rot="10800000">
            <a:off x="4044161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10" name="Google Shape;3010;p94"/>
          <p:cNvSpPr/>
          <p:nvPr/>
        </p:nvSpPr>
        <p:spPr>
          <a:xfrm rot="10800000">
            <a:off x="4476161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11" name="Google Shape;3011;p94"/>
          <p:cNvSpPr/>
          <p:nvPr/>
        </p:nvSpPr>
        <p:spPr>
          <a:xfrm rot="10800000">
            <a:off x="489512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12" name="Google Shape;3012;p94"/>
          <p:cNvSpPr/>
          <p:nvPr/>
        </p:nvSpPr>
        <p:spPr>
          <a:xfrm rot="10800000">
            <a:off x="533367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6" name="Shape 3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17" name="Google Shape;3017;p9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018" name="Google Shape;3018;p9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19" name="Google Shape;3019;p9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20" name="Google Shape;3020;p9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1" name="Google Shape;3021;p9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2" name="Google Shape;3022;p9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3" name="Google Shape;3023;p9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4" name="Google Shape;3024;p9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5" name="Google Shape;3025;p9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6" name="Google Shape;3026;p9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7" name="Google Shape;3027;p9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8" name="Google Shape;3028;p9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9" name="Google Shape;3029;p9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0" name="Google Shape;3030;p9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1" name="Google Shape;3031;p9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2" name="Google Shape;3032;p9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3" name="Google Shape;3033;p9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4" name="Google Shape;3034;p9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5" name="Google Shape;3035;p9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6" name="Google Shape;3036;p9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7" name="Google Shape;3037;p9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8" name="Google Shape;3038;p9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39" name="Google Shape;3039;p9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0" name="Google Shape;3040;p9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1" name="Google Shape;3041;p9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2" name="Google Shape;3042;p9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3" name="Google Shape;3043;p9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4" name="Google Shape;3044;p9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5" name="Google Shape;3045;p9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6" name="Google Shape;3046;p9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7" name="Google Shape;3047;p9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48" name="Google Shape;3048;p9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49" name="Google Shape;3049;p95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0" name="Google Shape;3050;p95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 =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51" name="Google Shape;3051;p95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52" name="Google Shape;3052;p95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53" name="Google Shape;3053;p95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54" name="Google Shape;3054;p95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55" name="Google Shape;3055;p95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6" name="Google Shape;3056;p95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057" name="Google Shape;3057;p95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8" name="Google Shape;3058;p95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59" name="Google Shape;3059;p95"/>
          <p:cNvSpPr/>
          <p:nvPr/>
        </p:nvSpPr>
        <p:spPr>
          <a:xfrm rot="10800000">
            <a:off x="3607936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60" name="Google Shape;3060;p95"/>
          <p:cNvSpPr/>
          <p:nvPr/>
        </p:nvSpPr>
        <p:spPr>
          <a:xfrm rot="10800000">
            <a:off x="4044161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61" name="Google Shape;3061;p95"/>
          <p:cNvSpPr/>
          <p:nvPr/>
        </p:nvSpPr>
        <p:spPr>
          <a:xfrm rot="10800000">
            <a:off x="4476161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62" name="Google Shape;3062;p95"/>
          <p:cNvSpPr/>
          <p:nvPr/>
        </p:nvSpPr>
        <p:spPr>
          <a:xfrm rot="10800000">
            <a:off x="489512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063" name="Google Shape;3063;p95"/>
          <p:cNvSpPr/>
          <p:nvPr/>
        </p:nvSpPr>
        <p:spPr>
          <a:xfrm rot="10800000">
            <a:off x="533367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7" name="Shape 3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68" name="Google Shape;3068;p9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069" name="Google Shape;3069;p9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70" name="Google Shape;3070;p9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71" name="Google Shape;3071;p9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2" name="Google Shape;3072;p9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3" name="Google Shape;3073;p9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4" name="Google Shape;3074;p9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5" name="Google Shape;3075;p9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6" name="Google Shape;3076;p9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7" name="Google Shape;3077;p9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8" name="Google Shape;3078;p9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79" name="Google Shape;3079;p9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0" name="Google Shape;3080;p9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1" name="Google Shape;3081;p9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2" name="Google Shape;3082;p9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3" name="Google Shape;3083;p9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84" name="Google Shape;3084;p9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85" name="Google Shape;3085;p9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6" name="Google Shape;3086;p9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7" name="Google Shape;3087;p9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8" name="Google Shape;3088;p9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89" name="Google Shape;3089;p9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0" name="Google Shape;3090;p9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1" name="Google Shape;3091;p9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2" name="Google Shape;3092;p9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3" name="Google Shape;3093;p9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4" name="Google Shape;3094;p9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5" name="Google Shape;3095;p9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6" name="Google Shape;3096;p9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7" name="Google Shape;3097;p9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8" name="Google Shape;3098;p9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99" name="Google Shape;3099;p9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00" name="Google Shape;3100;p96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1" name="Google Shape;3101;p96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rgbClr val="B7B7B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 =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2" name="Google Shape;3102;p96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03" name="Google Shape;3103;p96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04" name="Google Shape;3104;p96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05" name="Google Shape;3105;p96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06" name="Google Shape;3106;p96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7" name="Google Shape;3107;p96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08" name="Google Shape;3108;p96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9" name="Google Shape;3109;p96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10" name="Google Shape;3110;p96"/>
          <p:cNvSpPr/>
          <p:nvPr/>
        </p:nvSpPr>
        <p:spPr>
          <a:xfrm rot="10800000">
            <a:off x="3607936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11" name="Google Shape;3111;p96"/>
          <p:cNvSpPr/>
          <p:nvPr/>
        </p:nvSpPr>
        <p:spPr>
          <a:xfrm rot="10800000">
            <a:off x="4044161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12" name="Google Shape;3112;p96"/>
          <p:cNvSpPr/>
          <p:nvPr/>
        </p:nvSpPr>
        <p:spPr>
          <a:xfrm rot="10800000">
            <a:off x="4476161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13" name="Google Shape;3113;p96"/>
          <p:cNvSpPr/>
          <p:nvPr/>
        </p:nvSpPr>
        <p:spPr>
          <a:xfrm rot="10800000">
            <a:off x="489512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14" name="Google Shape;3114;p96"/>
          <p:cNvSpPr/>
          <p:nvPr/>
        </p:nvSpPr>
        <p:spPr>
          <a:xfrm rot="10800000">
            <a:off x="533367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15" name="Google Shape;3115;p96"/>
          <p:cNvSpPr/>
          <p:nvPr/>
        </p:nvSpPr>
        <p:spPr>
          <a:xfrm>
            <a:off x="5687010" y="268577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9" name="Shape 3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20" name="Google Shape;3120;p9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121" name="Google Shape;3121;p9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22" name="Google Shape;3122;p9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23" name="Google Shape;3123;p9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4" name="Google Shape;3124;p9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5" name="Google Shape;3125;p9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6" name="Google Shape;3126;p9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7" name="Google Shape;3127;p9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8" name="Google Shape;3128;p9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9" name="Google Shape;3129;p9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0" name="Google Shape;3130;p9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1" name="Google Shape;3131;p9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2" name="Google Shape;3132;p9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3" name="Google Shape;3133;p9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4" name="Google Shape;3134;p9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5" name="Google Shape;3135;p9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6" name="Google Shape;3136;p9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37" name="Google Shape;3137;p9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8" name="Google Shape;3138;p9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9" name="Google Shape;3139;p9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0" name="Google Shape;3140;p9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1" name="Google Shape;3141;p9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2" name="Google Shape;3142;p9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3" name="Google Shape;3143;p9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4" name="Google Shape;3144;p9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5" name="Google Shape;3145;p9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6" name="Google Shape;3146;p9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7" name="Google Shape;3147;p9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8" name="Google Shape;3148;p9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49" name="Google Shape;3149;p9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0" name="Google Shape;3150;p9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51" name="Google Shape;3151;p9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52" name="Google Shape;3152;p97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3" name="Google Shape;3153;p97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4" name="Google Shape;3154;p97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55" name="Google Shape;3155;p97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56" name="Google Shape;3156;p97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57" name="Google Shape;3157;p97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58" name="Google Shape;3158;p97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9" name="Google Shape;3159;p97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160" name="Google Shape;3160;p97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1" name="Google Shape;3161;p97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62" name="Google Shape;3162;p97"/>
          <p:cNvSpPr/>
          <p:nvPr/>
        </p:nvSpPr>
        <p:spPr>
          <a:xfrm rot="10800000">
            <a:off x="3607936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63" name="Google Shape;3163;p97"/>
          <p:cNvSpPr/>
          <p:nvPr/>
        </p:nvSpPr>
        <p:spPr>
          <a:xfrm rot="10800000">
            <a:off x="4044161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64" name="Google Shape;3164;p97"/>
          <p:cNvSpPr/>
          <p:nvPr/>
        </p:nvSpPr>
        <p:spPr>
          <a:xfrm rot="10800000">
            <a:off x="4476161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65" name="Google Shape;3165;p97"/>
          <p:cNvSpPr/>
          <p:nvPr/>
        </p:nvSpPr>
        <p:spPr>
          <a:xfrm rot="10800000">
            <a:off x="489512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66" name="Google Shape;3166;p97"/>
          <p:cNvSpPr/>
          <p:nvPr/>
        </p:nvSpPr>
        <p:spPr>
          <a:xfrm rot="10800000">
            <a:off x="533367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167" name="Google Shape;3167;p97"/>
          <p:cNvSpPr/>
          <p:nvPr/>
        </p:nvSpPr>
        <p:spPr>
          <a:xfrm>
            <a:off x="5687010" y="268577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1" name="Shape 3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72" name="Google Shape;3172;p9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173" name="Google Shape;3173;p9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74" name="Google Shape;3174;p9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75" name="Google Shape;3175;p9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6" name="Google Shape;3176;p9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7" name="Google Shape;3177;p9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8" name="Google Shape;3178;p9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9" name="Google Shape;3179;p9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0" name="Google Shape;3180;p9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1" name="Google Shape;3181;p9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2" name="Google Shape;3182;p9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3" name="Google Shape;3183;p9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4" name="Google Shape;3184;p9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5" name="Google Shape;3185;p9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6" name="Google Shape;3186;p9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7" name="Google Shape;3187;p9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8" name="Google Shape;3188;p9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89" name="Google Shape;3189;p9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0" name="Google Shape;3190;p9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1" name="Google Shape;3191;p9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2" name="Google Shape;3192;p9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3" name="Google Shape;3193;p9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4" name="Google Shape;3194;p9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5" name="Google Shape;3195;p9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6" name="Google Shape;3196;p9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7" name="Google Shape;3197;p9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8" name="Google Shape;3198;p9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99" name="Google Shape;3199;p9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0" name="Google Shape;3200;p9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1" name="Google Shape;3201;p9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2" name="Google Shape;3202;p9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03" name="Google Shape;3203;p9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04" name="Google Shape;3204;p98"/>
          <p:cNvSpPr/>
          <p:nvPr/>
        </p:nvSpPr>
        <p:spPr>
          <a:xfrm>
            <a:off x="3949335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5" name="Google Shape;3205;p98"/>
          <p:cNvSpPr txBox="1"/>
          <p:nvPr/>
        </p:nvSpPr>
        <p:spPr>
          <a:xfrm>
            <a:off x="2873125" y="539200"/>
            <a:ext cx="3087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+ 4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+ 6 = 10</a:t>
            </a:r>
            <a:endParaRPr sz="4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6" name="Google Shape;3206;p98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207" name="Google Shape;3207;p98"/>
          <p:cNvSpPr/>
          <p:nvPr/>
        </p:nvSpPr>
        <p:spPr>
          <a:xfrm>
            <a:off x="44739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208" name="Google Shape;3208;p98"/>
          <p:cNvSpPr/>
          <p:nvPr/>
        </p:nvSpPr>
        <p:spPr>
          <a:xfrm>
            <a:off x="4912701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209" name="Google Shape;3209;p98"/>
          <p:cNvSpPr/>
          <p:nvPr/>
        </p:nvSpPr>
        <p:spPr>
          <a:xfrm>
            <a:off x="5348514" y="2427128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210" name="Google Shape;3210;p98"/>
          <p:cNvSpPr/>
          <p:nvPr/>
        </p:nvSpPr>
        <p:spPr>
          <a:xfrm>
            <a:off x="5684448" y="268577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1" name="Google Shape;3211;p98"/>
          <p:cNvSpPr/>
          <p:nvPr/>
        </p:nvSpPr>
        <p:spPr>
          <a:xfrm>
            <a:off x="3077573" y="271182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2" name="Google Shape;3212;p98"/>
          <p:cNvSpPr/>
          <p:nvPr/>
        </p:nvSpPr>
        <p:spPr>
          <a:xfrm rot="10800000">
            <a:off x="3174949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213" name="Google Shape;3213;p98"/>
          <p:cNvSpPr/>
          <p:nvPr/>
        </p:nvSpPr>
        <p:spPr>
          <a:xfrm rot="10800000">
            <a:off x="3607936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214" name="Google Shape;3214;p98"/>
          <p:cNvSpPr/>
          <p:nvPr/>
        </p:nvSpPr>
        <p:spPr>
          <a:xfrm rot="10800000">
            <a:off x="4044161" y="256947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215" name="Google Shape;3215;p98"/>
          <p:cNvSpPr/>
          <p:nvPr/>
        </p:nvSpPr>
        <p:spPr>
          <a:xfrm rot="10800000">
            <a:off x="4476161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216" name="Google Shape;3216;p98"/>
          <p:cNvSpPr/>
          <p:nvPr/>
        </p:nvSpPr>
        <p:spPr>
          <a:xfrm rot="10800000">
            <a:off x="489512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217" name="Google Shape;3217;p98"/>
          <p:cNvSpPr/>
          <p:nvPr/>
        </p:nvSpPr>
        <p:spPr>
          <a:xfrm rot="10800000">
            <a:off x="5333674" y="258340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9900"/>
              </a:solidFill>
            </a:endParaRPr>
          </a:p>
        </p:txBody>
      </p:sp>
      <p:sp>
        <p:nvSpPr>
          <p:cNvPr id="3218" name="Google Shape;3218;p98"/>
          <p:cNvSpPr/>
          <p:nvPr/>
        </p:nvSpPr>
        <p:spPr>
          <a:xfrm>
            <a:off x="5687010" y="2685775"/>
            <a:ext cx="194700" cy="167700"/>
          </a:xfrm>
          <a:prstGeom prst="ellipse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2" name="Shape 3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23" name="Google Shape;3223;p9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224" name="Google Shape;3224;p9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25" name="Google Shape;3225;p9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26" name="Google Shape;3226;p9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7" name="Google Shape;3227;p9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8" name="Google Shape;3228;p9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29" name="Google Shape;3229;p9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0" name="Google Shape;3230;p9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1" name="Google Shape;3231;p9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2" name="Google Shape;3232;p9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3" name="Google Shape;3233;p9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4" name="Google Shape;3234;p9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5" name="Google Shape;3235;p9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6" name="Google Shape;3236;p9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7" name="Google Shape;3237;p9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8" name="Google Shape;3238;p9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39" name="Google Shape;3239;p9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40" name="Google Shape;3240;p9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1" name="Google Shape;3241;p9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2" name="Google Shape;3242;p9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3" name="Google Shape;3243;p9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4" name="Google Shape;3244;p9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5" name="Google Shape;3245;p9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6" name="Google Shape;3246;p9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7" name="Google Shape;3247;p9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8" name="Google Shape;3248;p9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49" name="Google Shape;3249;p9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0" name="Google Shape;3250;p9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1" name="Google Shape;3251;p9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2" name="Google Shape;3252;p9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53" name="Google Shape;3253;p9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7" name="Shape 3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58" name="Google Shape;3258;p10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259" name="Google Shape;3259;p10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60" name="Google Shape;3260;p10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61" name="Google Shape;3261;p10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2" name="Google Shape;3262;p10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3" name="Google Shape;3263;p10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4" name="Google Shape;3264;p10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5" name="Google Shape;3265;p10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6" name="Google Shape;3266;p10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7" name="Google Shape;3267;p10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8" name="Google Shape;3268;p10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69" name="Google Shape;3269;p10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0" name="Google Shape;3270;p10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1" name="Google Shape;3271;p10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2" name="Google Shape;3272;p10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3" name="Google Shape;3273;p10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74" name="Google Shape;3274;p10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75" name="Google Shape;3275;p10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6" name="Google Shape;3276;p10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7" name="Google Shape;3277;p10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8" name="Google Shape;3278;p10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79" name="Google Shape;3279;p10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0" name="Google Shape;3280;p10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1" name="Google Shape;3281;p10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2" name="Google Shape;3282;p10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3" name="Google Shape;3283;p10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4" name="Google Shape;3284;p10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5" name="Google Shape;3285;p10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6" name="Google Shape;3286;p10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7" name="Google Shape;3287;p10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8" name="Google Shape;3288;p10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9" name="Google Shape;3289;p10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3" name="Shape 3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94" name="Google Shape;3294;p10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295" name="Google Shape;3295;p10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96" name="Google Shape;3296;p10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297" name="Google Shape;3297;p10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8" name="Google Shape;3298;p10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9" name="Google Shape;3299;p10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0" name="Google Shape;3300;p10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1" name="Google Shape;3301;p10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2" name="Google Shape;3302;p10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3" name="Google Shape;3303;p10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4" name="Google Shape;3304;p10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5" name="Google Shape;3305;p10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6" name="Google Shape;3306;p10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7" name="Google Shape;3307;p10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8" name="Google Shape;3308;p10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9" name="Google Shape;3309;p10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0" name="Google Shape;3310;p10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11" name="Google Shape;3311;p10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2" name="Google Shape;3312;p10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3" name="Google Shape;3313;p10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4" name="Google Shape;3314;p10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5" name="Google Shape;3315;p10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6" name="Google Shape;3316;p10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7" name="Google Shape;3317;p10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8" name="Google Shape;3318;p10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19" name="Google Shape;3319;p10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0" name="Google Shape;3320;p10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1" name="Google Shape;3321;p10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2" name="Google Shape;3322;p10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3" name="Google Shape;3323;p10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4" name="Google Shape;3324;p10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25" name="Google Shape;3325;p10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3326" name="Google Shape;3326;p101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0" name="Shape 3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31" name="Google Shape;3331;p10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332" name="Google Shape;3332;p10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33" name="Google Shape;3333;p10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34" name="Google Shape;3334;p10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5" name="Google Shape;3335;p10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6" name="Google Shape;3336;p10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7" name="Google Shape;3337;p10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8" name="Google Shape;3338;p10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9" name="Google Shape;3339;p10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0" name="Google Shape;3340;p10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1" name="Google Shape;3341;p10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2" name="Google Shape;3342;p10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3" name="Google Shape;3343;p10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4" name="Google Shape;3344;p10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5" name="Google Shape;3345;p10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6" name="Google Shape;3346;p10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7" name="Google Shape;3347;p10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48" name="Google Shape;3348;p10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49" name="Google Shape;3349;p10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0" name="Google Shape;3350;p10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1" name="Google Shape;3351;p10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2" name="Google Shape;3352;p10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3" name="Google Shape;3353;p10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4" name="Google Shape;3354;p10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5" name="Google Shape;3355;p10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6" name="Google Shape;3356;p10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7" name="Google Shape;3357;p10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8" name="Google Shape;3358;p10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59" name="Google Shape;3359;p10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60" name="Google Shape;3360;p10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61" name="Google Shape;3361;p10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62" name="Google Shape;3362;p10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</a:t>
            </a:r>
            <a:endParaRPr/>
          </a:p>
        </p:txBody>
      </p:sp>
      <p:sp>
        <p:nvSpPr>
          <p:cNvPr id="3363" name="Google Shape;3363;p102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7" name="Shape 3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68" name="Google Shape;3368;p10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369" name="Google Shape;3369;p10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70" name="Google Shape;3370;p10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371" name="Google Shape;3371;p10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2" name="Google Shape;3372;p10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3" name="Google Shape;3373;p10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4" name="Google Shape;3374;p10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5" name="Google Shape;3375;p10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6" name="Google Shape;3376;p10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7" name="Google Shape;3377;p10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8" name="Google Shape;3378;p10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9" name="Google Shape;3379;p10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0" name="Google Shape;3380;p10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1" name="Google Shape;3381;p10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2" name="Google Shape;3382;p10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3" name="Google Shape;3383;p10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4" name="Google Shape;3384;p10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85" name="Google Shape;3385;p10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6" name="Google Shape;3386;p10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7" name="Google Shape;3387;p10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8" name="Google Shape;3388;p10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9" name="Google Shape;3389;p10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0" name="Google Shape;3390;p10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1" name="Google Shape;3391;p10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2" name="Google Shape;3392;p10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3" name="Google Shape;3393;p10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4" name="Google Shape;3394;p10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5" name="Google Shape;3395;p10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6" name="Google Shape;3396;p10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7" name="Google Shape;3397;p10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8" name="Google Shape;3398;p10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9" name="Google Shape;3399;p10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</a:t>
            </a:r>
            <a:endParaRPr/>
          </a:p>
        </p:txBody>
      </p:sp>
      <p:sp>
        <p:nvSpPr>
          <p:cNvPr id="3400" name="Google Shape;3400;p103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1" name="Google Shape;3401;p103"/>
          <p:cNvSpPr/>
          <p:nvPr/>
        </p:nvSpPr>
        <p:spPr>
          <a:xfrm>
            <a:off x="3168087" y="2289875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5" name="Shape 3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06" name="Google Shape;3406;p104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407" name="Google Shape;3407;p104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08" name="Google Shape;3408;p104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409" name="Google Shape;3409;p104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0" name="Google Shape;3410;p104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1" name="Google Shape;3411;p104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2" name="Google Shape;3412;p104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3" name="Google Shape;3413;p104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4" name="Google Shape;3414;p104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5" name="Google Shape;3415;p104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6" name="Google Shape;3416;p104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7" name="Google Shape;3417;p104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8" name="Google Shape;3418;p104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9" name="Google Shape;3419;p104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0" name="Google Shape;3420;p104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1" name="Google Shape;3421;p104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2" name="Google Shape;3422;p104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23" name="Google Shape;3423;p104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4" name="Google Shape;3424;p104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5" name="Google Shape;3425;p104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6" name="Google Shape;3426;p104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7" name="Google Shape;3427;p104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8" name="Google Shape;3428;p104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29" name="Google Shape;3429;p104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0" name="Google Shape;3430;p104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1" name="Google Shape;3431;p104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2" name="Google Shape;3432;p104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3" name="Google Shape;3433;p104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4" name="Google Shape;3434;p104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5" name="Google Shape;3435;p104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6" name="Google Shape;3436;p104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7" name="Google Shape;3437;p104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3438" name="Google Shape;3438;p104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9" name="Google Shape;3439;p104"/>
          <p:cNvSpPr/>
          <p:nvPr/>
        </p:nvSpPr>
        <p:spPr>
          <a:xfrm>
            <a:off x="3168087" y="2289875"/>
            <a:ext cx="689700" cy="1011600"/>
          </a:xfrm>
          <a:prstGeom prst="arc">
            <a:avLst>
              <a:gd fmla="val 10590289" name="adj1"/>
              <a:gd fmla="val 17958275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3" name="Shape 3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44" name="Google Shape;3444;p105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445" name="Google Shape;3445;p105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46" name="Google Shape;3446;p105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447" name="Google Shape;3447;p105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8" name="Google Shape;3448;p105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9" name="Google Shape;3449;p105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0" name="Google Shape;3450;p105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1" name="Google Shape;3451;p105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2" name="Google Shape;3452;p105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3" name="Google Shape;3453;p105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4" name="Google Shape;3454;p105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5" name="Google Shape;3455;p105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6" name="Google Shape;3456;p105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7" name="Google Shape;3457;p105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8" name="Google Shape;3458;p105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9" name="Google Shape;3459;p105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60" name="Google Shape;3460;p105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61" name="Google Shape;3461;p105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2" name="Google Shape;3462;p105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3" name="Google Shape;3463;p105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4" name="Google Shape;3464;p105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5" name="Google Shape;3465;p105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6" name="Google Shape;3466;p105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7" name="Google Shape;3467;p105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8" name="Google Shape;3468;p105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9" name="Google Shape;3469;p105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0" name="Google Shape;3470;p105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1" name="Google Shape;3471;p105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2" name="Google Shape;3472;p105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3" name="Google Shape;3473;p105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4" name="Google Shape;3474;p105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5" name="Google Shape;3475;p105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3476" name="Google Shape;3476;p105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7" name="Google Shape;3477;p105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1" name="Shape 3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82" name="Google Shape;3482;p106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483" name="Google Shape;3483;p106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84" name="Google Shape;3484;p106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485" name="Google Shape;3485;p106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6" name="Google Shape;3486;p106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7" name="Google Shape;3487;p106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8" name="Google Shape;3488;p106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9" name="Google Shape;3489;p106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0" name="Google Shape;3490;p106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1" name="Google Shape;3491;p106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2" name="Google Shape;3492;p106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3" name="Google Shape;3493;p106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4" name="Google Shape;3494;p106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5" name="Google Shape;3495;p106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6" name="Google Shape;3496;p106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7" name="Google Shape;3497;p106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8" name="Google Shape;3498;p106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99" name="Google Shape;3499;p106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0" name="Google Shape;3500;p106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1" name="Google Shape;3501;p106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2" name="Google Shape;3502;p106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3" name="Google Shape;3503;p106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4" name="Google Shape;3504;p106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5" name="Google Shape;3505;p106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6" name="Google Shape;3506;p106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7" name="Google Shape;3507;p106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8" name="Google Shape;3508;p106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9" name="Google Shape;3509;p106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0" name="Google Shape;3510;p106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1" name="Google Shape;3511;p106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2" name="Google Shape;3512;p106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3" name="Google Shape;3513;p106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3514" name="Google Shape;3514;p106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5" name="Google Shape;3515;p106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516" name="Google Shape;3516;p106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0" name="Shape 3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21" name="Google Shape;3521;p107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522" name="Google Shape;3522;p107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23" name="Google Shape;3523;p107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24" name="Google Shape;3524;p107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5" name="Google Shape;3525;p107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6" name="Google Shape;3526;p107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7" name="Google Shape;3527;p107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8" name="Google Shape;3528;p107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29" name="Google Shape;3529;p107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0" name="Google Shape;3530;p107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1" name="Google Shape;3531;p107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2" name="Google Shape;3532;p107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3" name="Google Shape;3533;p107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4" name="Google Shape;3534;p107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5" name="Google Shape;3535;p107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6" name="Google Shape;3536;p107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37" name="Google Shape;3537;p107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38" name="Google Shape;3538;p107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9" name="Google Shape;3539;p107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0" name="Google Shape;3540;p107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1" name="Google Shape;3541;p107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2" name="Google Shape;3542;p107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3" name="Google Shape;3543;p107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4" name="Google Shape;3544;p107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5" name="Google Shape;3545;p107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6" name="Google Shape;3546;p107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7" name="Google Shape;3547;p107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8" name="Google Shape;3548;p107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9" name="Google Shape;3549;p107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0" name="Google Shape;3550;p107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1" name="Google Shape;3551;p107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52" name="Google Shape;3552;p107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3553" name="Google Shape;3553;p107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4" name="Google Shape;3554;p107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555" name="Google Shape;3555;p107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556" name="Google Shape;3556;p107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0" name="Shape 3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61" name="Google Shape;3561;p108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562" name="Google Shape;3562;p108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63" name="Google Shape;3563;p108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564" name="Google Shape;3564;p108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5" name="Google Shape;3565;p108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6" name="Google Shape;3566;p108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7" name="Google Shape;3567;p108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8" name="Google Shape;3568;p108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9" name="Google Shape;3569;p108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0" name="Google Shape;3570;p108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1" name="Google Shape;3571;p108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2" name="Google Shape;3572;p108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3" name="Google Shape;3573;p108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4" name="Google Shape;3574;p108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5" name="Google Shape;3575;p108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6" name="Google Shape;3576;p108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7" name="Google Shape;3577;p108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78" name="Google Shape;3578;p108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79" name="Google Shape;3579;p108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0" name="Google Shape;3580;p108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1" name="Google Shape;3581;p108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2" name="Google Shape;3582;p108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3" name="Google Shape;3583;p108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4" name="Google Shape;3584;p108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5" name="Google Shape;3585;p108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6" name="Google Shape;3586;p108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7" name="Google Shape;3587;p108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8" name="Google Shape;3588;p108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9" name="Google Shape;3589;p108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0" name="Google Shape;3590;p108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1" name="Google Shape;3591;p108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2" name="Google Shape;3592;p108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</a:t>
            </a:r>
            <a:endParaRPr/>
          </a:p>
        </p:txBody>
      </p:sp>
      <p:sp>
        <p:nvSpPr>
          <p:cNvPr id="3593" name="Google Shape;3593;p108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4" name="Google Shape;3594;p108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595" name="Google Shape;3595;p108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596" name="Google Shape;3596;p108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597" name="Google Shape;3597;p108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1" name="Shape 3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02" name="Google Shape;3602;p109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603" name="Google Shape;3603;p109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04" name="Google Shape;3604;p109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05" name="Google Shape;3605;p109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6" name="Google Shape;3606;p109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7" name="Google Shape;3607;p109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8" name="Google Shape;3608;p109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09" name="Google Shape;3609;p109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0" name="Google Shape;3610;p109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1" name="Google Shape;3611;p109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2" name="Google Shape;3612;p109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3" name="Google Shape;3613;p109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4" name="Google Shape;3614;p109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5" name="Google Shape;3615;p109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6" name="Google Shape;3616;p109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7" name="Google Shape;3617;p109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18" name="Google Shape;3618;p109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19" name="Google Shape;3619;p109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0" name="Google Shape;3620;p109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1" name="Google Shape;3621;p109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2" name="Google Shape;3622;p109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3" name="Google Shape;3623;p109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4" name="Google Shape;3624;p109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5" name="Google Shape;3625;p109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6" name="Google Shape;3626;p109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7" name="Google Shape;3627;p109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8" name="Google Shape;3628;p109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9" name="Google Shape;3629;p109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0" name="Google Shape;3630;p109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1" name="Google Shape;3631;p109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2" name="Google Shape;3632;p109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33" name="Google Shape;3633;p109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 = </a:t>
            </a:r>
            <a:endParaRPr/>
          </a:p>
        </p:txBody>
      </p:sp>
      <p:sp>
        <p:nvSpPr>
          <p:cNvPr id="3634" name="Google Shape;3634;p109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5" name="Google Shape;3635;p109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36" name="Google Shape;3636;p109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37" name="Google Shape;3637;p109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38" name="Google Shape;3638;p109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2" name="Shape 3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43" name="Google Shape;3643;p110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644" name="Google Shape;3644;p110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45" name="Google Shape;3645;p110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46" name="Google Shape;3646;p110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47" name="Google Shape;3647;p110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48" name="Google Shape;3648;p110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49" name="Google Shape;3649;p110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0" name="Google Shape;3650;p110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1" name="Google Shape;3651;p110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2" name="Google Shape;3652;p110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3" name="Google Shape;3653;p110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4" name="Google Shape;3654;p110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5" name="Google Shape;3655;p110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6" name="Google Shape;3656;p110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7" name="Google Shape;3657;p110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8" name="Google Shape;3658;p110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59" name="Google Shape;3659;p110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60" name="Google Shape;3660;p110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1" name="Google Shape;3661;p110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2" name="Google Shape;3662;p110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3" name="Google Shape;3663;p110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4" name="Google Shape;3664;p110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5" name="Google Shape;3665;p110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6" name="Google Shape;3666;p110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7" name="Google Shape;3667;p110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8" name="Google Shape;3668;p110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69" name="Google Shape;3669;p110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0" name="Google Shape;3670;p110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1" name="Google Shape;3671;p110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2" name="Google Shape;3672;p110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3" name="Google Shape;3673;p110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4" name="Google Shape;3674;p110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 = </a:t>
            </a:r>
            <a:endParaRPr/>
          </a:p>
        </p:txBody>
      </p:sp>
      <p:sp>
        <p:nvSpPr>
          <p:cNvPr id="3675" name="Google Shape;3675;p110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6" name="Google Shape;3676;p110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77" name="Google Shape;3677;p110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78" name="Google Shape;3678;p110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79" name="Google Shape;3679;p110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680" name="Google Shape;3680;p110"/>
          <p:cNvSpPr/>
          <p:nvPr/>
        </p:nvSpPr>
        <p:spPr>
          <a:xfrm>
            <a:off x="480919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4" name="Shape 3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85" name="Google Shape;3685;p111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686" name="Google Shape;3686;p111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87" name="Google Shape;3687;p111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688" name="Google Shape;3688;p111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89" name="Google Shape;3689;p111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0" name="Google Shape;3690;p111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1" name="Google Shape;3691;p111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2" name="Google Shape;3692;p111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3" name="Google Shape;3693;p111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4" name="Google Shape;3694;p111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5" name="Google Shape;3695;p111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6" name="Google Shape;3696;p111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7" name="Google Shape;3697;p111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8" name="Google Shape;3698;p111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9" name="Google Shape;3699;p111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0" name="Google Shape;3700;p111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1" name="Google Shape;3701;p111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02" name="Google Shape;3702;p111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3" name="Google Shape;3703;p111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4" name="Google Shape;3704;p111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5" name="Google Shape;3705;p111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6" name="Google Shape;3706;p111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7" name="Google Shape;3707;p111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8" name="Google Shape;3708;p111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9" name="Google Shape;3709;p111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0" name="Google Shape;3710;p111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1" name="Google Shape;3711;p111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2" name="Google Shape;3712;p111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3" name="Google Shape;3713;p111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4" name="Google Shape;3714;p111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5" name="Google Shape;3715;p111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6" name="Google Shape;3716;p111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 = 8</a:t>
            </a:r>
            <a:endParaRPr/>
          </a:p>
        </p:txBody>
      </p:sp>
      <p:sp>
        <p:nvSpPr>
          <p:cNvPr id="3717" name="Google Shape;3717;p111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8" name="Google Shape;3718;p111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19" name="Google Shape;3719;p111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20" name="Google Shape;3720;p111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21" name="Google Shape;3721;p111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22" name="Google Shape;3722;p111"/>
          <p:cNvSpPr/>
          <p:nvPr/>
        </p:nvSpPr>
        <p:spPr>
          <a:xfrm>
            <a:off x="480919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6" name="Shape 3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27" name="Google Shape;3727;p112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728" name="Google Shape;3728;p112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29" name="Google Shape;3729;p112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730" name="Google Shape;3730;p112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1" name="Google Shape;3731;p112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2" name="Google Shape;3732;p112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3" name="Google Shape;3733;p112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4" name="Google Shape;3734;p112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5" name="Google Shape;3735;p112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6" name="Google Shape;3736;p112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7" name="Google Shape;3737;p112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8" name="Google Shape;3738;p112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9" name="Google Shape;3739;p112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0" name="Google Shape;3740;p112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1" name="Google Shape;3741;p112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2" name="Google Shape;3742;p112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3" name="Google Shape;3743;p112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44" name="Google Shape;3744;p112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5" name="Google Shape;3745;p112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6" name="Google Shape;3746;p112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7" name="Google Shape;3747;p112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8" name="Google Shape;3748;p112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49" name="Google Shape;3749;p112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0" name="Google Shape;3750;p112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1" name="Google Shape;3751;p112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2" name="Google Shape;3752;p112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3" name="Google Shape;3753;p112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4" name="Google Shape;3754;p112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5" name="Google Shape;3755;p112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6" name="Google Shape;3756;p112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7" name="Google Shape;3757;p112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8" name="Google Shape;3758;p112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 = 8</a:t>
            </a:r>
            <a:endParaRPr/>
          </a:p>
        </p:txBody>
      </p:sp>
      <p:sp>
        <p:nvSpPr>
          <p:cNvPr id="3759" name="Google Shape;3759;p112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0" name="Google Shape;3760;p112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61" name="Google Shape;3761;p112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62" name="Google Shape;3762;p112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63" name="Google Shape;3763;p112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764" name="Google Shape;3764;p112"/>
          <p:cNvSpPr/>
          <p:nvPr/>
        </p:nvSpPr>
        <p:spPr>
          <a:xfrm>
            <a:off x="480919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5" name="Google Shape;3765;p112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9" name="Shape 3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70" name="Google Shape;3770;p113"/>
          <p:cNvCxnSpPr/>
          <p:nvPr/>
        </p:nvCxnSpPr>
        <p:spPr>
          <a:xfrm flipH="1" rot="10800000">
            <a:off x="775800" y="2792075"/>
            <a:ext cx="7549200" cy="72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stealth"/>
            <a:tailEnd len="med" w="med" type="stealth"/>
          </a:ln>
        </p:spPr>
      </p:cxnSp>
      <p:cxnSp>
        <p:nvCxnSpPr>
          <p:cNvPr id="3771" name="Google Shape;3771;p113"/>
          <p:cNvCxnSpPr/>
          <p:nvPr/>
        </p:nvCxnSpPr>
        <p:spPr>
          <a:xfrm rot="10800000">
            <a:off x="1442358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72" name="Google Shape;3772;p113"/>
          <p:cNvSpPr txBox="1"/>
          <p:nvPr/>
        </p:nvSpPr>
        <p:spPr>
          <a:xfrm>
            <a:off x="12533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773" name="Google Shape;3773;p113"/>
          <p:cNvCxnSpPr/>
          <p:nvPr/>
        </p:nvCxnSpPr>
        <p:spPr>
          <a:xfrm rot="10800000">
            <a:off x="490624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4" name="Google Shape;3774;p113"/>
          <p:cNvCxnSpPr/>
          <p:nvPr/>
        </p:nvCxnSpPr>
        <p:spPr>
          <a:xfrm rot="10800000">
            <a:off x="3174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5" name="Google Shape;3775;p113"/>
          <p:cNvCxnSpPr/>
          <p:nvPr/>
        </p:nvCxnSpPr>
        <p:spPr>
          <a:xfrm rot="10800000">
            <a:off x="23083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6" name="Google Shape;3776;p113"/>
          <p:cNvCxnSpPr/>
          <p:nvPr/>
        </p:nvCxnSpPr>
        <p:spPr>
          <a:xfrm rot="10800000">
            <a:off x="40402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7" name="Google Shape;3777;p113"/>
          <p:cNvCxnSpPr/>
          <p:nvPr/>
        </p:nvCxnSpPr>
        <p:spPr>
          <a:xfrm rot="10800000">
            <a:off x="577221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8" name="Google Shape;3778;p113"/>
          <p:cNvCxnSpPr/>
          <p:nvPr/>
        </p:nvCxnSpPr>
        <p:spPr>
          <a:xfrm rot="10800000">
            <a:off x="6638192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79" name="Google Shape;3779;p113"/>
          <p:cNvCxnSpPr/>
          <p:nvPr/>
        </p:nvCxnSpPr>
        <p:spPr>
          <a:xfrm rot="10800000">
            <a:off x="7504167" y="2624214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0" name="Google Shape;3780;p113"/>
          <p:cNvCxnSpPr/>
          <p:nvPr/>
        </p:nvCxnSpPr>
        <p:spPr>
          <a:xfrm rot="10800000">
            <a:off x="18753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1" name="Google Shape;3781;p113"/>
          <p:cNvCxnSpPr/>
          <p:nvPr/>
        </p:nvCxnSpPr>
        <p:spPr>
          <a:xfrm rot="10800000">
            <a:off x="274132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2" name="Google Shape;3782;p113"/>
          <p:cNvCxnSpPr/>
          <p:nvPr/>
        </p:nvCxnSpPr>
        <p:spPr>
          <a:xfrm rot="10800000">
            <a:off x="360729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3" name="Google Shape;3783;p113"/>
          <p:cNvCxnSpPr/>
          <p:nvPr/>
        </p:nvCxnSpPr>
        <p:spPr>
          <a:xfrm rot="10800000">
            <a:off x="4484871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4" name="Google Shape;3784;p113"/>
          <p:cNvCxnSpPr/>
          <p:nvPr/>
        </p:nvCxnSpPr>
        <p:spPr>
          <a:xfrm rot="10800000">
            <a:off x="5339246" y="2638142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5" name="Google Shape;3785;p113"/>
          <p:cNvCxnSpPr/>
          <p:nvPr/>
        </p:nvCxnSpPr>
        <p:spPr>
          <a:xfrm rot="10800000">
            <a:off x="622313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86" name="Google Shape;3786;p113"/>
          <p:cNvCxnSpPr/>
          <p:nvPr/>
        </p:nvCxnSpPr>
        <p:spPr>
          <a:xfrm rot="10800000">
            <a:off x="7053283" y="2624217"/>
            <a:ext cx="1200" cy="3429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87" name="Google Shape;3787;p113"/>
          <p:cNvSpPr txBox="1"/>
          <p:nvPr/>
        </p:nvSpPr>
        <p:spPr>
          <a:xfrm>
            <a:off x="16919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88" name="Google Shape;3788;p113"/>
          <p:cNvSpPr txBox="1"/>
          <p:nvPr/>
        </p:nvSpPr>
        <p:spPr>
          <a:xfrm>
            <a:off x="213043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89" name="Google Shape;3789;p113"/>
          <p:cNvSpPr txBox="1"/>
          <p:nvPr/>
        </p:nvSpPr>
        <p:spPr>
          <a:xfrm>
            <a:off x="25523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0" name="Google Shape;3790;p113"/>
          <p:cNvSpPr txBox="1"/>
          <p:nvPr/>
        </p:nvSpPr>
        <p:spPr>
          <a:xfrm>
            <a:off x="298530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1" name="Google Shape;3791;p113"/>
          <p:cNvSpPr txBox="1"/>
          <p:nvPr/>
        </p:nvSpPr>
        <p:spPr>
          <a:xfrm>
            <a:off x="3418288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2" name="Google Shape;3792;p113"/>
          <p:cNvSpPr txBox="1"/>
          <p:nvPr/>
        </p:nvSpPr>
        <p:spPr>
          <a:xfrm>
            <a:off x="3851275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3" name="Google Shape;3793;p113"/>
          <p:cNvSpPr txBox="1"/>
          <p:nvPr/>
        </p:nvSpPr>
        <p:spPr>
          <a:xfrm>
            <a:off x="428426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4" name="Google Shape;3794;p113"/>
          <p:cNvSpPr txBox="1"/>
          <p:nvPr/>
        </p:nvSpPr>
        <p:spPr>
          <a:xfrm>
            <a:off x="4717250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5" name="Google Shape;3795;p113"/>
          <p:cNvSpPr txBox="1"/>
          <p:nvPr/>
        </p:nvSpPr>
        <p:spPr>
          <a:xfrm>
            <a:off x="5154713" y="2967125"/>
            <a:ext cx="3792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6" name="Google Shape;3796;p113"/>
          <p:cNvSpPr txBox="1"/>
          <p:nvPr/>
        </p:nvSpPr>
        <p:spPr>
          <a:xfrm>
            <a:off x="5559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7" name="Google Shape;3797;p113"/>
          <p:cNvSpPr txBox="1"/>
          <p:nvPr/>
        </p:nvSpPr>
        <p:spPr>
          <a:xfrm>
            <a:off x="60296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8" name="Google Shape;3798;p113"/>
          <p:cNvSpPr txBox="1"/>
          <p:nvPr/>
        </p:nvSpPr>
        <p:spPr>
          <a:xfrm>
            <a:off x="6416640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9" name="Google Shape;3799;p113"/>
          <p:cNvSpPr txBox="1"/>
          <p:nvPr/>
        </p:nvSpPr>
        <p:spPr>
          <a:xfrm>
            <a:off x="6849627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13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00" name="Google Shape;3800;p113"/>
          <p:cNvSpPr txBox="1"/>
          <p:nvPr/>
        </p:nvSpPr>
        <p:spPr>
          <a:xfrm>
            <a:off x="7315165" y="2967125"/>
            <a:ext cx="4443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01" name="Google Shape;3801;p113"/>
          <p:cNvSpPr txBox="1"/>
          <p:nvPr/>
        </p:nvSpPr>
        <p:spPr>
          <a:xfrm>
            <a:off x="2873125" y="539200"/>
            <a:ext cx="3087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+ 4 = 8</a:t>
            </a:r>
            <a:endParaRPr/>
          </a:p>
        </p:txBody>
      </p:sp>
      <p:sp>
        <p:nvSpPr>
          <p:cNvPr id="3802" name="Google Shape;3802;p113"/>
          <p:cNvSpPr/>
          <p:nvPr/>
        </p:nvSpPr>
        <p:spPr>
          <a:xfrm>
            <a:off x="3077560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3" name="Google Shape;3803;p113"/>
          <p:cNvSpPr/>
          <p:nvPr/>
        </p:nvSpPr>
        <p:spPr>
          <a:xfrm>
            <a:off x="3177289" y="2433450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804" name="Google Shape;3804;p113"/>
          <p:cNvSpPr/>
          <p:nvPr/>
        </p:nvSpPr>
        <p:spPr>
          <a:xfrm>
            <a:off x="36137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805" name="Google Shape;3805;p113"/>
          <p:cNvSpPr/>
          <p:nvPr/>
        </p:nvSpPr>
        <p:spPr>
          <a:xfrm>
            <a:off x="404092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806" name="Google Shape;3806;p113"/>
          <p:cNvSpPr/>
          <p:nvPr/>
        </p:nvSpPr>
        <p:spPr>
          <a:xfrm>
            <a:off x="4476476" y="2427125"/>
            <a:ext cx="432900" cy="452400"/>
          </a:xfrm>
          <a:prstGeom prst="arc">
            <a:avLst>
              <a:gd fmla="val 10590289" name="adj1"/>
              <a:gd fmla="val 21284919" name="adj2"/>
            </a:avLst>
          </a:prstGeom>
          <a:noFill/>
          <a:ln cap="flat" cmpd="sng" w="28575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807" name="Google Shape;3807;p113"/>
          <p:cNvSpPr/>
          <p:nvPr/>
        </p:nvSpPr>
        <p:spPr>
          <a:xfrm>
            <a:off x="4809198" y="2711825"/>
            <a:ext cx="194700" cy="1677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8" name="Google Shape;3808;p113"/>
          <p:cNvSpPr/>
          <p:nvPr/>
        </p:nvSpPr>
        <p:spPr>
          <a:xfrm>
            <a:off x="3105676" y="341775"/>
            <a:ext cx="849000" cy="452400"/>
          </a:xfrm>
          <a:prstGeom prst="arc">
            <a:avLst>
              <a:gd fmla="val 10478984" name="adj1"/>
              <a:gd fmla="val 154882" name="adj2"/>
            </a:avLst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triangle"/>
            <a:tailEnd len="sm" w="sm" type="triangl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97A7"/>
              </a:solidFill>
            </a:endParaRPr>
          </a:p>
        </p:txBody>
      </p:sp>
      <p:sp>
        <p:nvSpPr>
          <p:cNvPr id="3809" name="Google Shape;3809;p113"/>
          <p:cNvSpPr txBox="1"/>
          <p:nvPr>
            <p:ph idx="1" type="body"/>
          </p:nvPr>
        </p:nvSpPr>
        <p:spPr>
          <a:xfrm>
            <a:off x="217550" y="178625"/>
            <a:ext cx="8616900" cy="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Interesting…..</a:t>
            </a:r>
            <a:endParaRPr sz="24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