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</p:sldIdLst>
  <p:sldSz cy="5143500" cx="9144000"/>
  <p:notesSz cx="6858000" cy="9144000"/>
  <p:embeddedFontLst>
    <p:embeddedFont>
      <p:font typeface="Montserrat"/>
      <p:regular r:id="rId112"/>
      <p:bold r:id="rId113"/>
      <p:italic r:id="rId114"/>
      <p:boldItalic r:id="rId1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5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font" Target="fonts/Montserrat-italic.fntdata"/><Relationship Id="rId18" Type="http://schemas.openxmlformats.org/officeDocument/2006/relationships/slide" Target="slides/slide13.xml"/><Relationship Id="rId113" Type="http://schemas.openxmlformats.org/officeDocument/2006/relationships/font" Target="fonts/Montserrat-bold.fntdata"/><Relationship Id="rId112" Type="http://schemas.openxmlformats.org/officeDocument/2006/relationships/font" Target="fonts/Montserrat-regular.fntdata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26d62dc6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26d62dc6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4507efe2a7_2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4507efe2a7_2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726d62dc68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726d62dc68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726d62dc68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726d62dc68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726d62dc68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726d62dc68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4bd72e816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94bd72e816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26d62dc68_2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726d62dc68_2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726d62dc68_2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726d62dc68_2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726d62dc68_2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726d62dc68_2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26d62dc68_2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726d62dc68_2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26d62dc68_2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726d62dc68_2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94bd72e816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94bd72e816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726d62dc68_2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726d62dc68_2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26d62dc68_2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726d62dc68_2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726d62dc68_2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726d62dc68_2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726d62dc68_2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726d62dc68_2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94bd72e816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94bd72e816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94bd72e816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94bd72e816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94bd72e816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94bd72e816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94bd72e816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94bd72e816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94bd72e816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94bd72e816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94bd72e816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94bd72e816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94bd72e816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94bd72e816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94bd72e816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94bd72e816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94bd72e816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94bd72e816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94bd72e816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94bd72e816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94bd72e816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94bd72e816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94bd72e816_0_4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94bd72e816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94bd72e816_0_4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94bd72e816_0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4bd72e816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4bd72e816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4507efe2a7_2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4507efe2a7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94bd72e81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94bd72e8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94bd72e8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94bd72e8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94bd72e816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94bd72e816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94bd72e81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94bd72e81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94bd72e81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94bd72e81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94bd72e81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94bd72e81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94bd72e81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94bd72e81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94bd72e816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94bd72e81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94bd72e816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94bd72e816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94bd72e816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94bd72e816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94c3c829c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94c3c829c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94bd72e816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94bd72e816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94bd72e816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94bd72e816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94bd72e816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94bd72e816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94bd72e816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94bd72e816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94bd72e816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94bd72e816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94c3c829c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94c3c829c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726d62dc68_2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726d62dc68_2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726d62dc68_2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726d62dc68_2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94bd72e816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94bd72e816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94c3c829c4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94c3c829c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4507efe2a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4507efe2a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4507efe2a7_2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4507efe2a7_2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94bd72e816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394bd72e816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94c3c829c4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394c3c829c4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34507efe2a7_2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34507efe2a7_2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4507efe2a7_2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4507efe2a7_2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4507efe2a7_2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4507efe2a7_2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4507efe2a7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34507efe2a7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4507efe2a7_2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4507efe2a7_2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4507efe2a7_2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34507efe2a7_2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94bd72e816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94bd72e816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4507efe2a7_2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4507efe2a7_2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394bd72e816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394bd72e816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94bd72e816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94bd72e816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94bd72e816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394bd72e816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4507efe2a7_2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4507efe2a7_2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94bd72e816_0_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394bd72e816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94bd72e816_0_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94bd72e816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94bd72e816_0_4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94bd72e816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726d62dc68_2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3726d62dc68_2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4507efe2a7_2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34507efe2a7_2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94bd72e816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94bd72e816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394bd72e816_0_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394bd72e816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4507efe2a7_2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34507efe2a7_2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34507efe2a7_2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34507efe2a7_2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94bd72e816_0_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94bd72e816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394bd72e816_0_5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394bd72e816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4507efe2a7_2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34507efe2a7_2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94bd72e816_0_5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394bd72e816_0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394bd72e816_0_5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394bd72e816_0_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94bd72e816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94bd72e816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4507efe2a7_2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34507efe2a7_2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94bd72e816_0_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394bd72e816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394bd72e816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394bd72e816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394bd72e816_0_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394bd72e816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4507efe2a7_2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34507efe2a7_2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34507efe2a7_2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34507efe2a7_2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394bd72e816_0_5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394bd72e816_0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94bd72e816_0_6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94bd72e816_0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4507efe2a7_2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34507efe2a7_2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4507efe2a7_2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34507efe2a7_2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94bd72e816_0_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94bd72e816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394bd72e816_0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394bd72e816_0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34507efe2a7_2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34507efe2a7_2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34507efe2a7_2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34507efe2a7_2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34507efe2a7_2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34507efe2a7_2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94c3c829c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94c3c829c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3ac86102c2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3ac86102c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394c3c829c4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394c3c829c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3ac86102c2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3ac86102c2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94c3c829c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394c3c829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ac86102c2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3ac86102c2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3ac86102c2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3ac86102c2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3ac86102c27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3ac86102c2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2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5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5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5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5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1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1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1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3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3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3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3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7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7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7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7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3.jp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3.jp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4.jp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4.jp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6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2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2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4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4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7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7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249750" y="632700"/>
            <a:ext cx="86445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practice: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language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balloons?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" name="Google Shape;65;p15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217550" y="178625"/>
            <a:ext cx="69198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balloons?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" name="Google Shape;71;p16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7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217550" y="178625"/>
            <a:ext cx="69198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balloons?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8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217550" y="178625"/>
            <a:ext cx="69198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balloons?      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3344"/>
          <a:stretch/>
        </p:blipFill>
        <p:spPr>
          <a:xfrm>
            <a:off x="1593525" y="1963975"/>
            <a:ext cx="6326201" cy="298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4169"/>
          <a:stretch/>
        </p:blipFill>
        <p:spPr>
          <a:xfrm>
            <a:off x="1593525" y="1989500"/>
            <a:ext cx="6326201" cy="296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lollies?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3754"/>
          <a:stretch/>
        </p:blipFill>
        <p:spPr>
          <a:xfrm>
            <a:off x="1593525" y="1976725"/>
            <a:ext cx="6326201" cy="297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1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lollies?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3344"/>
          <a:stretch/>
        </p:blipFill>
        <p:spPr>
          <a:xfrm>
            <a:off x="1593525" y="1963975"/>
            <a:ext cx="6326201" cy="298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2"/>
          <p:cNvSpPr/>
          <p:nvPr/>
        </p:nvSpPr>
        <p:spPr>
          <a:xfrm>
            <a:off x="41568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lollies?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3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2931"/>
          <a:stretch/>
        </p:blipFill>
        <p:spPr>
          <a:xfrm>
            <a:off x="1593525" y="1951225"/>
            <a:ext cx="6326201" cy="300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3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3"/>
          <p:cNvSpPr/>
          <p:nvPr/>
        </p:nvSpPr>
        <p:spPr>
          <a:xfrm>
            <a:off x="41568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3"/>
          <p:cNvSpPr/>
          <p:nvPr/>
        </p:nvSpPr>
        <p:spPr>
          <a:xfrm>
            <a:off x="62094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lollies?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4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2931"/>
          <a:stretch/>
        </p:blipFill>
        <p:spPr>
          <a:xfrm>
            <a:off x="1593525" y="1951225"/>
            <a:ext cx="6326201" cy="300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4"/>
          <p:cNvSpPr/>
          <p:nvPr/>
        </p:nvSpPr>
        <p:spPr>
          <a:xfrm>
            <a:off x="41568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4"/>
          <p:cNvSpPr/>
          <p:nvPr/>
        </p:nvSpPr>
        <p:spPr>
          <a:xfrm>
            <a:off x="62094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lollies?   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5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6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balloons?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7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7"/>
          <p:cNvSpPr/>
          <p:nvPr/>
        </p:nvSpPr>
        <p:spPr>
          <a:xfrm>
            <a:off x="11350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7"/>
          <p:cNvSpPr/>
          <p:nvPr/>
        </p:nvSpPr>
        <p:spPr>
          <a:xfrm>
            <a:off x="257550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7"/>
          <p:cNvSpPr/>
          <p:nvPr/>
        </p:nvSpPr>
        <p:spPr>
          <a:xfrm>
            <a:off x="401597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7"/>
          <p:cNvSpPr/>
          <p:nvPr/>
        </p:nvSpPr>
        <p:spPr>
          <a:xfrm>
            <a:off x="545645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7"/>
          <p:cNvSpPr/>
          <p:nvPr/>
        </p:nvSpPr>
        <p:spPr>
          <a:xfrm>
            <a:off x="68969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7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balloons?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8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8"/>
          <p:cNvSpPr/>
          <p:nvPr/>
        </p:nvSpPr>
        <p:spPr>
          <a:xfrm>
            <a:off x="11350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8"/>
          <p:cNvSpPr/>
          <p:nvPr/>
        </p:nvSpPr>
        <p:spPr>
          <a:xfrm>
            <a:off x="257550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8"/>
          <p:cNvSpPr/>
          <p:nvPr/>
        </p:nvSpPr>
        <p:spPr>
          <a:xfrm>
            <a:off x="401597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545645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8"/>
          <p:cNvSpPr/>
          <p:nvPr/>
        </p:nvSpPr>
        <p:spPr>
          <a:xfrm>
            <a:off x="68969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8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balloons?  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9" title="Screenshot 2025-08-01 at 10.47.57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200" y="2185275"/>
            <a:ext cx="5650331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 title="Screenshot 2025-08-01 at 10.47.57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200" y="2185275"/>
            <a:ext cx="5650331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0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1" title="Screenshot 2025-08-01 at 10.47.57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200" y="2185275"/>
            <a:ext cx="5650331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1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31"/>
          <p:cNvSpPr/>
          <p:nvPr/>
        </p:nvSpPr>
        <p:spPr>
          <a:xfrm>
            <a:off x="1684000" y="2185275"/>
            <a:ext cx="1364700" cy="2397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1"/>
          <p:cNvSpPr/>
          <p:nvPr/>
        </p:nvSpPr>
        <p:spPr>
          <a:xfrm>
            <a:off x="3114500" y="2185275"/>
            <a:ext cx="1364700" cy="2397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1"/>
          <p:cNvSpPr/>
          <p:nvPr/>
        </p:nvSpPr>
        <p:spPr>
          <a:xfrm>
            <a:off x="4545000" y="2185275"/>
            <a:ext cx="1364700" cy="2397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1"/>
          <p:cNvSpPr/>
          <p:nvPr/>
        </p:nvSpPr>
        <p:spPr>
          <a:xfrm>
            <a:off x="5975500" y="2185275"/>
            <a:ext cx="1364700" cy="2397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2" title="Screenshot 2025-08-01 at 10.47.57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200" y="2185275"/>
            <a:ext cx="5650331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2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balls? 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32"/>
          <p:cNvSpPr/>
          <p:nvPr/>
        </p:nvSpPr>
        <p:spPr>
          <a:xfrm>
            <a:off x="1684000" y="2185275"/>
            <a:ext cx="1364700" cy="2397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2"/>
          <p:cNvSpPr/>
          <p:nvPr/>
        </p:nvSpPr>
        <p:spPr>
          <a:xfrm>
            <a:off x="3114500" y="2185275"/>
            <a:ext cx="1364700" cy="2397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2"/>
          <p:cNvSpPr/>
          <p:nvPr/>
        </p:nvSpPr>
        <p:spPr>
          <a:xfrm>
            <a:off x="4545000" y="2185275"/>
            <a:ext cx="1364700" cy="2397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2"/>
          <p:cNvSpPr/>
          <p:nvPr/>
        </p:nvSpPr>
        <p:spPr>
          <a:xfrm>
            <a:off x="5975500" y="2185275"/>
            <a:ext cx="1364700" cy="2397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3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4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4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cupcakes?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5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5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cupcakes?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6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6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cupcakes? 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7"/>
          <p:cNvSpPr/>
          <p:nvPr/>
        </p:nvSpPr>
        <p:spPr>
          <a:xfrm>
            <a:off x="1402850" y="2702275"/>
            <a:ext cx="6096000" cy="14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7"/>
          <p:cNvSpPr/>
          <p:nvPr/>
        </p:nvSpPr>
        <p:spPr>
          <a:xfrm>
            <a:off x="16196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7"/>
          <p:cNvSpPr/>
          <p:nvPr/>
        </p:nvSpPr>
        <p:spPr>
          <a:xfrm>
            <a:off x="22292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7"/>
          <p:cNvSpPr/>
          <p:nvPr/>
        </p:nvSpPr>
        <p:spPr>
          <a:xfrm>
            <a:off x="28388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7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7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7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7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7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7"/>
          <p:cNvSpPr/>
          <p:nvPr/>
        </p:nvSpPr>
        <p:spPr>
          <a:xfrm>
            <a:off x="6496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/>
          <p:nvPr/>
        </p:nvSpPr>
        <p:spPr>
          <a:xfrm>
            <a:off x="1402850" y="2702275"/>
            <a:ext cx="6096000" cy="14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8"/>
          <p:cNvSpPr/>
          <p:nvPr/>
        </p:nvSpPr>
        <p:spPr>
          <a:xfrm>
            <a:off x="16196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8"/>
          <p:cNvSpPr/>
          <p:nvPr/>
        </p:nvSpPr>
        <p:spPr>
          <a:xfrm>
            <a:off x="22292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8"/>
          <p:cNvSpPr/>
          <p:nvPr/>
        </p:nvSpPr>
        <p:spPr>
          <a:xfrm>
            <a:off x="28388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8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8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8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8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8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8"/>
          <p:cNvSpPr/>
          <p:nvPr/>
        </p:nvSpPr>
        <p:spPr>
          <a:xfrm>
            <a:off x="6496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8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stars? 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9"/>
          <p:cNvSpPr/>
          <p:nvPr/>
        </p:nvSpPr>
        <p:spPr>
          <a:xfrm>
            <a:off x="1402850" y="2702275"/>
            <a:ext cx="6096000" cy="14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9"/>
          <p:cNvSpPr/>
          <p:nvPr/>
        </p:nvSpPr>
        <p:spPr>
          <a:xfrm>
            <a:off x="16196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9"/>
          <p:cNvSpPr/>
          <p:nvPr/>
        </p:nvSpPr>
        <p:spPr>
          <a:xfrm>
            <a:off x="22292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9"/>
          <p:cNvSpPr/>
          <p:nvPr/>
        </p:nvSpPr>
        <p:spPr>
          <a:xfrm>
            <a:off x="28388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9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9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9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9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9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9"/>
          <p:cNvSpPr/>
          <p:nvPr/>
        </p:nvSpPr>
        <p:spPr>
          <a:xfrm>
            <a:off x="6496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9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stars?  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0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53480" r="0" t="0"/>
          <a:stretch/>
        </p:blipFill>
        <p:spPr>
          <a:xfrm>
            <a:off x="4572004" y="1930575"/>
            <a:ext cx="1215775" cy="306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0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53480" r="0" t="0"/>
          <a:stretch/>
        </p:blipFill>
        <p:spPr>
          <a:xfrm>
            <a:off x="2614254" y="1930575"/>
            <a:ext cx="1215775" cy="30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41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53480" r="0" t="0"/>
          <a:stretch/>
        </p:blipFill>
        <p:spPr>
          <a:xfrm>
            <a:off x="4572004" y="1930575"/>
            <a:ext cx="1215775" cy="30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1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dots?   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6" name="Google Shape;276;p41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53480" r="0" t="0"/>
          <a:stretch/>
        </p:blipFill>
        <p:spPr>
          <a:xfrm>
            <a:off x="2614254" y="1930575"/>
            <a:ext cx="1215775" cy="30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2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53480" r="0" t="0"/>
          <a:stretch/>
        </p:blipFill>
        <p:spPr>
          <a:xfrm>
            <a:off x="4572004" y="1930575"/>
            <a:ext cx="1215775" cy="30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2"/>
          <p:cNvSpPr txBox="1"/>
          <p:nvPr>
            <p:ph idx="1" type="body"/>
          </p:nvPr>
        </p:nvSpPr>
        <p:spPr>
          <a:xfrm>
            <a:off x="217550" y="178625"/>
            <a:ext cx="8566200" cy="11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dots?  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	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3" name="Google Shape;283;p42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53480" r="0" t="0"/>
          <a:stretch/>
        </p:blipFill>
        <p:spPr>
          <a:xfrm>
            <a:off x="2614254" y="1930575"/>
            <a:ext cx="1215775" cy="30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3"/>
          <p:cNvSpPr txBox="1"/>
          <p:nvPr>
            <p:ph idx="1" type="body"/>
          </p:nvPr>
        </p:nvSpPr>
        <p:spPr>
          <a:xfrm>
            <a:off x="249750" y="632700"/>
            <a:ext cx="86445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practice: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Also need to incorporate the word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each</a:t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4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4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4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45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5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5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5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45"/>
          <p:cNvSpPr/>
          <p:nvPr/>
        </p:nvSpPr>
        <p:spPr>
          <a:xfrm>
            <a:off x="2381666" y="27994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45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balloons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46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6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6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6"/>
          <p:cNvSpPr/>
          <p:nvPr/>
        </p:nvSpPr>
        <p:spPr>
          <a:xfrm>
            <a:off x="1632419" y="23422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46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46"/>
          <p:cNvSpPr/>
          <p:nvPr/>
        </p:nvSpPr>
        <p:spPr>
          <a:xfrm>
            <a:off x="2381666" y="27994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46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balloons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7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7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7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7"/>
          <p:cNvSpPr/>
          <p:nvPr/>
        </p:nvSpPr>
        <p:spPr>
          <a:xfrm>
            <a:off x="1632419" y="23422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47"/>
          <p:cNvSpPr/>
          <p:nvPr/>
        </p:nvSpPr>
        <p:spPr>
          <a:xfrm>
            <a:off x="2110762" y="2316084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47"/>
          <p:cNvSpPr/>
          <p:nvPr/>
        </p:nvSpPr>
        <p:spPr>
          <a:xfrm>
            <a:off x="2702409" y="230333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47"/>
          <p:cNvSpPr/>
          <p:nvPr/>
        </p:nvSpPr>
        <p:spPr>
          <a:xfrm>
            <a:off x="1302112" y="281219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47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47"/>
          <p:cNvSpPr/>
          <p:nvPr/>
        </p:nvSpPr>
        <p:spPr>
          <a:xfrm>
            <a:off x="2381666" y="27994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47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balloons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8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8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8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8"/>
          <p:cNvSpPr/>
          <p:nvPr/>
        </p:nvSpPr>
        <p:spPr>
          <a:xfrm>
            <a:off x="1632419" y="23422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48"/>
          <p:cNvSpPr/>
          <p:nvPr/>
        </p:nvSpPr>
        <p:spPr>
          <a:xfrm>
            <a:off x="2110762" y="2316084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48"/>
          <p:cNvSpPr/>
          <p:nvPr/>
        </p:nvSpPr>
        <p:spPr>
          <a:xfrm>
            <a:off x="2702409" y="230333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48"/>
          <p:cNvSpPr/>
          <p:nvPr/>
        </p:nvSpPr>
        <p:spPr>
          <a:xfrm>
            <a:off x="1302112" y="281219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48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p48"/>
          <p:cNvSpPr/>
          <p:nvPr/>
        </p:nvSpPr>
        <p:spPr>
          <a:xfrm>
            <a:off x="2915066" y="2799756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4" name="Google Shape;344;p48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balloons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49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9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9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49"/>
          <p:cNvSpPr/>
          <p:nvPr/>
        </p:nvSpPr>
        <p:spPr>
          <a:xfrm>
            <a:off x="1632419" y="23422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49"/>
          <p:cNvSpPr/>
          <p:nvPr/>
        </p:nvSpPr>
        <p:spPr>
          <a:xfrm>
            <a:off x="2110762" y="2316084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49"/>
          <p:cNvSpPr/>
          <p:nvPr/>
        </p:nvSpPr>
        <p:spPr>
          <a:xfrm>
            <a:off x="2702409" y="230333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p49"/>
          <p:cNvSpPr/>
          <p:nvPr/>
        </p:nvSpPr>
        <p:spPr>
          <a:xfrm>
            <a:off x="1302112" y="281219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49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49"/>
          <p:cNvSpPr/>
          <p:nvPr/>
        </p:nvSpPr>
        <p:spPr>
          <a:xfrm>
            <a:off x="2915066" y="2799756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49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balloons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50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50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50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50"/>
          <p:cNvSpPr/>
          <p:nvPr/>
        </p:nvSpPr>
        <p:spPr>
          <a:xfrm>
            <a:off x="1632419" y="23422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50"/>
          <p:cNvSpPr/>
          <p:nvPr/>
        </p:nvSpPr>
        <p:spPr>
          <a:xfrm>
            <a:off x="2110762" y="2316084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50"/>
          <p:cNvSpPr/>
          <p:nvPr/>
        </p:nvSpPr>
        <p:spPr>
          <a:xfrm>
            <a:off x="2702409" y="230333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50"/>
          <p:cNvSpPr/>
          <p:nvPr/>
        </p:nvSpPr>
        <p:spPr>
          <a:xfrm>
            <a:off x="1302112" y="281219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50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p50"/>
          <p:cNvSpPr/>
          <p:nvPr/>
        </p:nvSpPr>
        <p:spPr>
          <a:xfrm>
            <a:off x="2381666" y="27994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50"/>
          <p:cNvSpPr/>
          <p:nvPr/>
        </p:nvSpPr>
        <p:spPr>
          <a:xfrm>
            <a:off x="2915066" y="2799756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3" name="Google Shape;373;p50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balloons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51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51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51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51"/>
          <p:cNvSpPr/>
          <p:nvPr/>
        </p:nvSpPr>
        <p:spPr>
          <a:xfrm>
            <a:off x="1632419" y="23422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2" name="Google Shape;382;p51"/>
          <p:cNvSpPr/>
          <p:nvPr/>
        </p:nvSpPr>
        <p:spPr>
          <a:xfrm>
            <a:off x="2110762" y="2316084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51"/>
          <p:cNvSpPr/>
          <p:nvPr/>
        </p:nvSpPr>
        <p:spPr>
          <a:xfrm>
            <a:off x="2702409" y="230333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51"/>
          <p:cNvSpPr/>
          <p:nvPr/>
        </p:nvSpPr>
        <p:spPr>
          <a:xfrm>
            <a:off x="1302112" y="281219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51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51"/>
          <p:cNvSpPr/>
          <p:nvPr/>
        </p:nvSpPr>
        <p:spPr>
          <a:xfrm>
            <a:off x="2381666" y="27994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51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balloons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52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52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52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52"/>
          <p:cNvSpPr/>
          <p:nvPr/>
        </p:nvSpPr>
        <p:spPr>
          <a:xfrm>
            <a:off x="1632419" y="23422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6" name="Google Shape;396;p52"/>
          <p:cNvSpPr/>
          <p:nvPr/>
        </p:nvSpPr>
        <p:spPr>
          <a:xfrm>
            <a:off x="2110762" y="2316084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7" name="Google Shape;397;p52"/>
          <p:cNvSpPr/>
          <p:nvPr/>
        </p:nvSpPr>
        <p:spPr>
          <a:xfrm>
            <a:off x="2702409" y="230333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8" name="Google Shape;398;p52"/>
          <p:cNvSpPr/>
          <p:nvPr/>
        </p:nvSpPr>
        <p:spPr>
          <a:xfrm>
            <a:off x="1302112" y="281219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9" name="Google Shape;399;p52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0" name="Google Shape;400;p52"/>
          <p:cNvSpPr/>
          <p:nvPr/>
        </p:nvSpPr>
        <p:spPr>
          <a:xfrm>
            <a:off x="2381666" y="27994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" name="Google Shape;401;p52"/>
          <p:cNvSpPr/>
          <p:nvPr/>
        </p:nvSpPr>
        <p:spPr>
          <a:xfrm>
            <a:off x="2915066" y="2799756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2" name="Google Shape;402;p52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balloons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53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53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53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53"/>
          <p:cNvSpPr/>
          <p:nvPr/>
        </p:nvSpPr>
        <p:spPr>
          <a:xfrm>
            <a:off x="1632419" y="23422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p53"/>
          <p:cNvSpPr/>
          <p:nvPr/>
        </p:nvSpPr>
        <p:spPr>
          <a:xfrm>
            <a:off x="2110762" y="2316084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2" name="Google Shape;412;p53"/>
          <p:cNvSpPr/>
          <p:nvPr/>
        </p:nvSpPr>
        <p:spPr>
          <a:xfrm>
            <a:off x="2702409" y="230333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413;p53"/>
          <p:cNvSpPr/>
          <p:nvPr/>
        </p:nvSpPr>
        <p:spPr>
          <a:xfrm>
            <a:off x="1302112" y="281219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4" name="Google Shape;414;p53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" name="Google Shape;415;p53"/>
          <p:cNvSpPr/>
          <p:nvPr/>
        </p:nvSpPr>
        <p:spPr>
          <a:xfrm>
            <a:off x="2381666" y="27994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6" name="Google Shape;416;p53"/>
          <p:cNvSpPr/>
          <p:nvPr/>
        </p:nvSpPr>
        <p:spPr>
          <a:xfrm>
            <a:off x="2915066" y="2799756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7" name="Google Shape;417;p53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balloons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 7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54" title="Screenshot 2025-08-01 at 10.46.46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400" y="2198800"/>
            <a:ext cx="57531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54"/>
          <p:cNvSpPr/>
          <p:nvPr/>
        </p:nvSpPr>
        <p:spPr>
          <a:xfrm>
            <a:off x="107127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54"/>
          <p:cNvSpPr/>
          <p:nvPr/>
        </p:nvSpPr>
        <p:spPr>
          <a:xfrm>
            <a:off x="4424725" y="1951225"/>
            <a:ext cx="2614500" cy="2385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54"/>
          <p:cNvSpPr/>
          <p:nvPr/>
        </p:nvSpPr>
        <p:spPr>
          <a:xfrm>
            <a:off x="1632419" y="23422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54"/>
          <p:cNvSpPr/>
          <p:nvPr/>
        </p:nvSpPr>
        <p:spPr>
          <a:xfrm>
            <a:off x="2110762" y="2316084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54"/>
          <p:cNvSpPr/>
          <p:nvPr/>
        </p:nvSpPr>
        <p:spPr>
          <a:xfrm>
            <a:off x="2702409" y="230333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54"/>
          <p:cNvSpPr/>
          <p:nvPr/>
        </p:nvSpPr>
        <p:spPr>
          <a:xfrm>
            <a:off x="1302112" y="2812191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54"/>
          <p:cNvSpPr/>
          <p:nvPr/>
        </p:nvSpPr>
        <p:spPr>
          <a:xfrm>
            <a:off x="1886525" y="2812509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0" name="Google Shape;430;p54"/>
          <p:cNvSpPr/>
          <p:nvPr/>
        </p:nvSpPr>
        <p:spPr>
          <a:xfrm>
            <a:off x="2381666" y="2799437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1" name="Google Shape;431;p54"/>
          <p:cNvSpPr/>
          <p:nvPr/>
        </p:nvSpPr>
        <p:spPr>
          <a:xfrm>
            <a:off x="2915066" y="2799756"/>
            <a:ext cx="433500" cy="357000"/>
          </a:xfrm>
          <a:prstGeom prst="hexagon">
            <a:avLst>
              <a:gd fmla="val 28852" name="adj"/>
              <a:gd fmla="val 115470" name="vf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3C47D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2800">
              <a:solidFill>
                <a:srgbClr val="93C4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2" name="Google Shape;432;p54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7 in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each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group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55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2931"/>
          <a:stretch/>
        </p:blipFill>
        <p:spPr>
          <a:xfrm>
            <a:off x="1593525" y="1951225"/>
            <a:ext cx="6326201" cy="300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55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55"/>
          <p:cNvSpPr/>
          <p:nvPr/>
        </p:nvSpPr>
        <p:spPr>
          <a:xfrm>
            <a:off x="41568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55"/>
          <p:cNvSpPr/>
          <p:nvPr/>
        </p:nvSpPr>
        <p:spPr>
          <a:xfrm>
            <a:off x="62094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56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2931"/>
          <a:stretch/>
        </p:blipFill>
        <p:spPr>
          <a:xfrm>
            <a:off x="1593525" y="1951225"/>
            <a:ext cx="6326201" cy="300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56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56"/>
          <p:cNvSpPr/>
          <p:nvPr/>
        </p:nvSpPr>
        <p:spPr>
          <a:xfrm>
            <a:off x="41568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56"/>
          <p:cNvSpPr/>
          <p:nvPr/>
        </p:nvSpPr>
        <p:spPr>
          <a:xfrm>
            <a:off x="62094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56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lollies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57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4169"/>
          <a:stretch/>
        </p:blipFill>
        <p:spPr>
          <a:xfrm>
            <a:off x="1593525" y="1989500"/>
            <a:ext cx="6326201" cy="296335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57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57"/>
          <p:cNvSpPr/>
          <p:nvPr/>
        </p:nvSpPr>
        <p:spPr>
          <a:xfrm>
            <a:off x="41568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57"/>
          <p:cNvSpPr/>
          <p:nvPr/>
        </p:nvSpPr>
        <p:spPr>
          <a:xfrm>
            <a:off x="62094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57"/>
          <p:cNvSpPr/>
          <p:nvPr/>
        </p:nvSpPr>
        <p:spPr>
          <a:xfrm>
            <a:off x="1989466" y="3532608"/>
            <a:ext cx="535500" cy="492900"/>
          </a:xfrm>
          <a:prstGeom prst="hexagon">
            <a:avLst>
              <a:gd fmla="val 0" name="adj"/>
              <a:gd fmla="val 115470" name="vf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36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57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lollies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58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2515"/>
          <a:stretch/>
        </p:blipFill>
        <p:spPr>
          <a:xfrm>
            <a:off x="1593525" y="1938475"/>
            <a:ext cx="6326201" cy="30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58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58"/>
          <p:cNvSpPr/>
          <p:nvPr/>
        </p:nvSpPr>
        <p:spPr>
          <a:xfrm>
            <a:off x="41568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58"/>
          <p:cNvSpPr/>
          <p:nvPr/>
        </p:nvSpPr>
        <p:spPr>
          <a:xfrm>
            <a:off x="62094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58"/>
          <p:cNvSpPr/>
          <p:nvPr/>
        </p:nvSpPr>
        <p:spPr>
          <a:xfrm>
            <a:off x="1989466" y="3532608"/>
            <a:ext cx="535500" cy="492900"/>
          </a:xfrm>
          <a:prstGeom prst="hexagon">
            <a:avLst>
              <a:gd fmla="val 0" name="adj"/>
              <a:gd fmla="val 115470" name="vf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36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58"/>
          <p:cNvSpPr/>
          <p:nvPr/>
        </p:nvSpPr>
        <p:spPr>
          <a:xfrm>
            <a:off x="2727900" y="4317722"/>
            <a:ext cx="535500" cy="685500"/>
          </a:xfrm>
          <a:prstGeom prst="hexagon">
            <a:avLst>
              <a:gd fmla="val 0" name="adj"/>
              <a:gd fmla="val 115470" name="vf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0" name="Google Shape;470;p58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lollies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59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3754"/>
          <a:stretch/>
        </p:blipFill>
        <p:spPr>
          <a:xfrm>
            <a:off x="1593525" y="1976725"/>
            <a:ext cx="6326201" cy="297612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59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59"/>
          <p:cNvSpPr/>
          <p:nvPr/>
        </p:nvSpPr>
        <p:spPr>
          <a:xfrm>
            <a:off x="41568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59"/>
          <p:cNvSpPr/>
          <p:nvPr/>
        </p:nvSpPr>
        <p:spPr>
          <a:xfrm>
            <a:off x="62094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59"/>
          <p:cNvSpPr/>
          <p:nvPr/>
        </p:nvSpPr>
        <p:spPr>
          <a:xfrm>
            <a:off x="1989466" y="3532608"/>
            <a:ext cx="535500" cy="492900"/>
          </a:xfrm>
          <a:prstGeom prst="hexagon">
            <a:avLst>
              <a:gd fmla="val 0" name="adj"/>
              <a:gd fmla="val 115470" name="vf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36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0" name="Google Shape;480;p59"/>
          <p:cNvSpPr/>
          <p:nvPr/>
        </p:nvSpPr>
        <p:spPr>
          <a:xfrm>
            <a:off x="2727900" y="4317722"/>
            <a:ext cx="535500" cy="685500"/>
          </a:xfrm>
          <a:prstGeom prst="hexagon">
            <a:avLst>
              <a:gd fmla="val 0" name="adj"/>
              <a:gd fmla="val 115470" name="vf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1" name="Google Shape;481;p59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lollies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60" title="Screenshot 2025-08-01 at 10.47.33 am.png"/>
          <p:cNvPicPr preferRelativeResize="0"/>
          <p:nvPr/>
        </p:nvPicPr>
        <p:blipFill rotWithShape="1">
          <a:blip r:embed="rId3">
            <a:alphaModFix/>
          </a:blip>
          <a:srcRect b="0" l="0" r="0" t="3754"/>
          <a:stretch/>
        </p:blipFill>
        <p:spPr>
          <a:xfrm>
            <a:off x="1593525" y="1976725"/>
            <a:ext cx="6326201" cy="2976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60"/>
          <p:cNvSpPr/>
          <p:nvPr/>
        </p:nvSpPr>
        <p:spPr>
          <a:xfrm>
            <a:off x="1925700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60"/>
          <p:cNvSpPr/>
          <p:nvPr/>
        </p:nvSpPr>
        <p:spPr>
          <a:xfrm>
            <a:off x="41568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60"/>
          <p:cNvSpPr/>
          <p:nvPr/>
        </p:nvSpPr>
        <p:spPr>
          <a:xfrm>
            <a:off x="6209475" y="3468850"/>
            <a:ext cx="1453800" cy="138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60"/>
          <p:cNvSpPr/>
          <p:nvPr/>
        </p:nvSpPr>
        <p:spPr>
          <a:xfrm>
            <a:off x="1989466" y="3532608"/>
            <a:ext cx="535500" cy="492900"/>
          </a:xfrm>
          <a:prstGeom prst="hexagon">
            <a:avLst>
              <a:gd fmla="val 0" name="adj"/>
              <a:gd fmla="val 115470" name="vf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36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60"/>
          <p:cNvSpPr/>
          <p:nvPr/>
        </p:nvSpPr>
        <p:spPr>
          <a:xfrm>
            <a:off x="2727900" y="4317722"/>
            <a:ext cx="535500" cy="685500"/>
          </a:xfrm>
          <a:prstGeom prst="hexagon">
            <a:avLst>
              <a:gd fmla="val 0" name="adj"/>
              <a:gd fmla="val 115470" name="vf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2" name="Google Shape;492;p60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2 in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each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group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61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61"/>
          <p:cNvSpPr/>
          <p:nvPr/>
        </p:nvSpPr>
        <p:spPr>
          <a:xfrm>
            <a:off x="11350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61"/>
          <p:cNvSpPr/>
          <p:nvPr/>
        </p:nvSpPr>
        <p:spPr>
          <a:xfrm>
            <a:off x="257550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61"/>
          <p:cNvSpPr/>
          <p:nvPr/>
        </p:nvSpPr>
        <p:spPr>
          <a:xfrm>
            <a:off x="401597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61"/>
          <p:cNvSpPr/>
          <p:nvPr/>
        </p:nvSpPr>
        <p:spPr>
          <a:xfrm>
            <a:off x="545645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61"/>
          <p:cNvSpPr/>
          <p:nvPr/>
        </p:nvSpPr>
        <p:spPr>
          <a:xfrm>
            <a:off x="68969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62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62"/>
          <p:cNvSpPr/>
          <p:nvPr/>
        </p:nvSpPr>
        <p:spPr>
          <a:xfrm>
            <a:off x="11350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62"/>
          <p:cNvSpPr/>
          <p:nvPr/>
        </p:nvSpPr>
        <p:spPr>
          <a:xfrm>
            <a:off x="257550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62"/>
          <p:cNvSpPr/>
          <p:nvPr/>
        </p:nvSpPr>
        <p:spPr>
          <a:xfrm>
            <a:off x="401597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62"/>
          <p:cNvSpPr/>
          <p:nvPr/>
        </p:nvSpPr>
        <p:spPr>
          <a:xfrm>
            <a:off x="545645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62"/>
          <p:cNvSpPr/>
          <p:nvPr/>
        </p:nvSpPr>
        <p:spPr>
          <a:xfrm>
            <a:off x="68969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62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lollies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63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63"/>
          <p:cNvSpPr/>
          <p:nvPr/>
        </p:nvSpPr>
        <p:spPr>
          <a:xfrm>
            <a:off x="11350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63"/>
          <p:cNvSpPr/>
          <p:nvPr/>
        </p:nvSpPr>
        <p:spPr>
          <a:xfrm>
            <a:off x="257550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63"/>
          <p:cNvSpPr/>
          <p:nvPr/>
        </p:nvSpPr>
        <p:spPr>
          <a:xfrm>
            <a:off x="401597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63"/>
          <p:cNvSpPr/>
          <p:nvPr/>
        </p:nvSpPr>
        <p:spPr>
          <a:xfrm>
            <a:off x="545645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63"/>
          <p:cNvSpPr/>
          <p:nvPr/>
        </p:nvSpPr>
        <p:spPr>
          <a:xfrm>
            <a:off x="68969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63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lollies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64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64"/>
          <p:cNvSpPr/>
          <p:nvPr/>
        </p:nvSpPr>
        <p:spPr>
          <a:xfrm>
            <a:off x="11350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64"/>
          <p:cNvSpPr/>
          <p:nvPr/>
        </p:nvSpPr>
        <p:spPr>
          <a:xfrm>
            <a:off x="257550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64"/>
          <p:cNvSpPr/>
          <p:nvPr/>
        </p:nvSpPr>
        <p:spPr>
          <a:xfrm>
            <a:off x="401597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64"/>
          <p:cNvSpPr/>
          <p:nvPr/>
        </p:nvSpPr>
        <p:spPr>
          <a:xfrm>
            <a:off x="545645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64"/>
          <p:cNvSpPr/>
          <p:nvPr/>
        </p:nvSpPr>
        <p:spPr>
          <a:xfrm>
            <a:off x="68969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64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is 1 in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each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group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65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0" r="38819" t="16412"/>
          <a:stretch/>
        </p:blipFill>
        <p:spPr>
          <a:xfrm>
            <a:off x="2151800" y="38831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65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7917" t="0"/>
          <a:stretch/>
        </p:blipFill>
        <p:spPr>
          <a:xfrm>
            <a:off x="3337900" y="3083500"/>
            <a:ext cx="573875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65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50114" t="0"/>
          <a:stretch/>
        </p:blipFill>
        <p:spPr>
          <a:xfrm>
            <a:off x="4647350" y="30834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65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30768" r="50115" t="0"/>
          <a:stretch/>
        </p:blipFill>
        <p:spPr>
          <a:xfrm>
            <a:off x="4084334" y="3083500"/>
            <a:ext cx="573875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65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50114" t="0"/>
          <a:stretch/>
        </p:blipFill>
        <p:spPr>
          <a:xfrm>
            <a:off x="2229650" y="3083497"/>
            <a:ext cx="1108261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65"/>
          <p:cNvSpPr/>
          <p:nvPr/>
        </p:nvSpPr>
        <p:spPr>
          <a:xfrm>
            <a:off x="2113499" y="3085725"/>
            <a:ext cx="1832400" cy="797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65"/>
          <p:cNvSpPr/>
          <p:nvPr/>
        </p:nvSpPr>
        <p:spPr>
          <a:xfrm>
            <a:off x="4030824" y="3085725"/>
            <a:ext cx="1832400" cy="797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66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0" r="38819" t="16412"/>
          <a:stretch/>
        </p:blipFill>
        <p:spPr>
          <a:xfrm>
            <a:off x="2151800" y="38831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6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7917" t="0"/>
          <a:stretch/>
        </p:blipFill>
        <p:spPr>
          <a:xfrm>
            <a:off x="3337900" y="3083500"/>
            <a:ext cx="573875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6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50114" t="0"/>
          <a:stretch/>
        </p:blipFill>
        <p:spPr>
          <a:xfrm>
            <a:off x="4647350" y="30834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6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30768" r="50115" t="0"/>
          <a:stretch/>
        </p:blipFill>
        <p:spPr>
          <a:xfrm>
            <a:off x="4084334" y="3083500"/>
            <a:ext cx="573875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6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50114" t="0"/>
          <a:stretch/>
        </p:blipFill>
        <p:spPr>
          <a:xfrm>
            <a:off x="2229650" y="3083497"/>
            <a:ext cx="1108261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66"/>
          <p:cNvSpPr/>
          <p:nvPr/>
        </p:nvSpPr>
        <p:spPr>
          <a:xfrm>
            <a:off x="2113499" y="3085725"/>
            <a:ext cx="1832400" cy="797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66"/>
          <p:cNvSpPr/>
          <p:nvPr/>
        </p:nvSpPr>
        <p:spPr>
          <a:xfrm>
            <a:off x="4030824" y="3085725"/>
            <a:ext cx="1832400" cy="797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66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basketballs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67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0" r="38819" t="16412"/>
          <a:stretch/>
        </p:blipFill>
        <p:spPr>
          <a:xfrm>
            <a:off x="2151800" y="38831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6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7917" t="0"/>
          <a:stretch/>
        </p:blipFill>
        <p:spPr>
          <a:xfrm>
            <a:off x="3337900" y="3083500"/>
            <a:ext cx="573875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6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50114" t="0"/>
          <a:stretch/>
        </p:blipFill>
        <p:spPr>
          <a:xfrm>
            <a:off x="4647350" y="30834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6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30768" r="50115" t="0"/>
          <a:stretch/>
        </p:blipFill>
        <p:spPr>
          <a:xfrm>
            <a:off x="4084334" y="3083500"/>
            <a:ext cx="573875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6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50114" t="0"/>
          <a:stretch/>
        </p:blipFill>
        <p:spPr>
          <a:xfrm>
            <a:off x="2229650" y="3083497"/>
            <a:ext cx="1108261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67"/>
          <p:cNvSpPr/>
          <p:nvPr/>
        </p:nvSpPr>
        <p:spPr>
          <a:xfrm>
            <a:off x="2113499" y="3085725"/>
            <a:ext cx="1832400" cy="797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67"/>
          <p:cNvSpPr/>
          <p:nvPr/>
        </p:nvSpPr>
        <p:spPr>
          <a:xfrm>
            <a:off x="4030824" y="3085725"/>
            <a:ext cx="1832400" cy="797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67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basketballs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68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0" r="38819" t="16412"/>
          <a:stretch/>
        </p:blipFill>
        <p:spPr>
          <a:xfrm>
            <a:off x="2151800" y="38831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6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7917" t="0"/>
          <a:stretch/>
        </p:blipFill>
        <p:spPr>
          <a:xfrm>
            <a:off x="3337900" y="3083500"/>
            <a:ext cx="573875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6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50114" t="0"/>
          <a:stretch/>
        </p:blipFill>
        <p:spPr>
          <a:xfrm>
            <a:off x="4647350" y="30834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6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30768" r="50115" t="0"/>
          <a:stretch/>
        </p:blipFill>
        <p:spPr>
          <a:xfrm>
            <a:off x="4084334" y="3083500"/>
            <a:ext cx="573875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6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50114" t="0"/>
          <a:stretch/>
        </p:blipFill>
        <p:spPr>
          <a:xfrm>
            <a:off x="2229650" y="3083497"/>
            <a:ext cx="1108261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68"/>
          <p:cNvSpPr/>
          <p:nvPr/>
        </p:nvSpPr>
        <p:spPr>
          <a:xfrm>
            <a:off x="2113499" y="3085725"/>
            <a:ext cx="1832400" cy="797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68"/>
          <p:cNvSpPr/>
          <p:nvPr/>
        </p:nvSpPr>
        <p:spPr>
          <a:xfrm>
            <a:off x="4030824" y="3085725"/>
            <a:ext cx="1832400" cy="797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68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3 in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each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group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69" title="Screenshot 2025-04-09 at 4.52.1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1300725" y="41575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69" title="Screenshot 2025-04-09 at 4.52.1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4247913" y="41575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69" title="Screenshot 2025-04-09 at 4.52.1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7065288" y="41575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69" title="Screenshot 2025-04-09 at 4.51.3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2725" y="3026625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69" title="Screenshot 2025-04-09 at 4.51.3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6275" y="3026625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69" title="Screenshot 2025-04-09 at 4.51.3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7475" y="3026625"/>
            <a:ext cx="1569250" cy="113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70" title="Screenshot 2025-04-09 at 4.52.1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1300725" y="41575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70" title="Screenshot 2025-04-09 at 4.52.1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4247913" y="41575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70" title="Screenshot 2025-04-09 at 4.52.1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7065288" y="41575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70" title="Screenshot 2025-04-09 at 4.51.3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2725" y="3026625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70" title="Screenshot 2025-04-09 at 4.51.3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6275" y="3026625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70" title="Screenshot 2025-04-09 at 4.51.3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7475" y="3026625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70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chairs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" name="Google Shape;608;p71" title="Screenshot 2025-04-09 at 4.52.1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1300725" y="41575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71" title="Screenshot 2025-04-09 at 4.52.1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4247913" y="41575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71" title="Screenshot 2025-04-09 at 4.52.1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7065288" y="41575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71" title="Screenshot 2025-04-09 at 4.51.3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2725" y="3026625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71" title="Screenshot 2025-04-09 at 4.51.3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6275" y="3026625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71" title="Screenshot 2025-04-09 at 4.51.3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7475" y="3026625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71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chairs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72" title="Screenshot 2025-04-18 at 1.44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075" y="2779600"/>
            <a:ext cx="8629851" cy="20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73" title="Screenshot 2025-04-18 at 1.44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075" y="2779600"/>
            <a:ext cx="8629851" cy="202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73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apples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____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74" title="Screenshot 2025-04-18 at 1.44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075" y="2779600"/>
            <a:ext cx="8629851" cy="202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74"/>
          <p:cNvSpPr txBox="1"/>
          <p:nvPr/>
        </p:nvSpPr>
        <p:spPr>
          <a:xfrm>
            <a:off x="191825" y="283125"/>
            <a:ext cx="86766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e apples are in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groups of</a:t>
            </a:r>
            <a:r>
              <a:rPr lang="en" sz="2800"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b="1" lang="en" sz="2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75"/>
          <p:cNvSpPr txBox="1"/>
          <p:nvPr>
            <p:ph idx="1" type="body"/>
          </p:nvPr>
        </p:nvSpPr>
        <p:spPr>
          <a:xfrm>
            <a:off x="249750" y="632700"/>
            <a:ext cx="86445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practice:    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Google Shape;641;p76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77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77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78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78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3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79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79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3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2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80" title="Screenshot 2025-04-18 at 1.48.04 pm.png"/>
          <p:cNvPicPr preferRelativeResize="0"/>
          <p:nvPr/>
        </p:nvPicPr>
        <p:blipFill rotWithShape="1">
          <a:blip r:embed="rId3">
            <a:alphaModFix/>
          </a:blip>
          <a:srcRect b="0" l="0" r="0" t="4086"/>
          <a:stretch/>
        </p:blipFill>
        <p:spPr>
          <a:xfrm>
            <a:off x="2307725" y="2571750"/>
            <a:ext cx="4042801" cy="247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81" title="Screenshot 2025-04-18 at 1.48.04 pm.png"/>
          <p:cNvPicPr preferRelativeResize="0"/>
          <p:nvPr/>
        </p:nvPicPr>
        <p:blipFill rotWithShape="1">
          <a:blip r:embed="rId3">
            <a:alphaModFix/>
          </a:blip>
          <a:srcRect b="0" l="0" r="0" t="4086"/>
          <a:stretch/>
        </p:blipFill>
        <p:spPr>
          <a:xfrm>
            <a:off x="2307725" y="2571750"/>
            <a:ext cx="4042801" cy="24738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81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p82" title="Screenshot 2025-04-18 at 1.48.04 pm.png"/>
          <p:cNvPicPr preferRelativeResize="0"/>
          <p:nvPr/>
        </p:nvPicPr>
        <p:blipFill rotWithShape="1">
          <a:blip r:embed="rId3">
            <a:alphaModFix/>
          </a:blip>
          <a:srcRect b="0" l="0" r="0" t="4086"/>
          <a:stretch/>
        </p:blipFill>
        <p:spPr>
          <a:xfrm>
            <a:off x="2307725" y="2571750"/>
            <a:ext cx="4042801" cy="24738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82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83" title="Screenshot 2025-04-18 at 1.48.04 pm.png"/>
          <p:cNvPicPr preferRelativeResize="0"/>
          <p:nvPr/>
        </p:nvPicPr>
        <p:blipFill rotWithShape="1">
          <a:blip r:embed="rId3">
            <a:alphaModFix/>
          </a:blip>
          <a:srcRect b="0" l="0" r="0" t="4086"/>
          <a:stretch/>
        </p:blipFill>
        <p:spPr>
          <a:xfrm>
            <a:off x="2307725" y="2571750"/>
            <a:ext cx="4042801" cy="2473800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83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5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84"/>
          <p:cNvSpPr/>
          <p:nvPr/>
        </p:nvSpPr>
        <p:spPr>
          <a:xfrm>
            <a:off x="1402850" y="2702275"/>
            <a:ext cx="6096000" cy="14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84"/>
          <p:cNvSpPr/>
          <p:nvPr/>
        </p:nvSpPr>
        <p:spPr>
          <a:xfrm>
            <a:off x="16196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84"/>
          <p:cNvSpPr/>
          <p:nvPr/>
        </p:nvSpPr>
        <p:spPr>
          <a:xfrm>
            <a:off x="22292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84"/>
          <p:cNvSpPr/>
          <p:nvPr/>
        </p:nvSpPr>
        <p:spPr>
          <a:xfrm>
            <a:off x="28388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84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84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84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84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84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84"/>
          <p:cNvSpPr/>
          <p:nvPr/>
        </p:nvSpPr>
        <p:spPr>
          <a:xfrm>
            <a:off x="6496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85"/>
          <p:cNvSpPr/>
          <p:nvPr/>
        </p:nvSpPr>
        <p:spPr>
          <a:xfrm>
            <a:off x="1402850" y="2702275"/>
            <a:ext cx="6096000" cy="14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85"/>
          <p:cNvSpPr/>
          <p:nvPr/>
        </p:nvSpPr>
        <p:spPr>
          <a:xfrm>
            <a:off x="16196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85"/>
          <p:cNvSpPr/>
          <p:nvPr/>
        </p:nvSpPr>
        <p:spPr>
          <a:xfrm>
            <a:off x="22292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85"/>
          <p:cNvSpPr/>
          <p:nvPr/>
        </p:nvSpPr>
        <p:spPr>
          <a:xfrm>
            <a:off x="28388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85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85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85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85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85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85"/>
          <p:cNvSpPr/>
          <p:nvPr/>
        </p:nvSpPr>
        <p:spPr>
          <a:xfrm>
            <a:off x="6496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85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86"/>
          <p:cNvSpPr/>
          <p:nvPr/>
        </p:nvSpPr>
        <p:spPr>
          <a:xfrm>
            <a:off x="1402850" y="2702275"/>
            <a:ext cx="6096000" cy="14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86"/>
          <p:cNvSpPr/>
          <p:nvPr/>
        </p:nvSpPr>
        <p:spPr>
          <a:xfrm>
            <a:off x="16196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86"/>
          <p:cNvSpPr/>
          <p:nvPr/>
        </p:nvSpPr>
        <p:spPr>
          <a:xfrm>
            <a:off x="22292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86"/>
          <p:cNvSpPr/>
          <p:nvPr/>
        </p:nvSpPr>
        <p:spPr>
          <a:xfrm>
            <a:off x="28388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86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86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86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86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86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86"/>
          <p:cNvSpPr/>
          <p:nvPr/>
        </p:nvSpPr>
        <p:spPr>
          <a:xfrm>
            <a:off x="6496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86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 of ___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87"/>
          <p:cNvSpPr/>
          <p:nvPr/>
        </p:nvSpPr>
        <p:spPr>
          <a:xfrm>
            <a:off x="1402850" y="2702275"/>
            <a:ext cx="6096000" cy="14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87"/>
          <p:cNvSpPr/>
          <p:nvPr/>
        </p:nvSpPr>
        <p:spPr>
          <a:xfrm>
            <a:off x="16196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87"/>
          <p:cNvSpPr/>
          <p:nvPr/>
        </p:nvSpPr>
        <p:spPr>
          <a:xfrm>
            <a:off x="22292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87"/>
          <p:cNvSpPr/>
          <p:nvPr/>
        </p:nvSpPr>
        <p:spPr>
          <a:xfrm>
            <a:off x="28388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87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87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87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87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87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87"/>
          <p:cNvSpPr/>
          <p:nvPr/>
        </p:nvSpPr>
        <p:spPr>
          <a:xfrm>
            <a:off x="6496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87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 of  9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88" title="Screenshot 2025-08-01 at 10.47.57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200" y="2185275"/>
            <a:ext cx="5650331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" name="Google Shape;751;p89" title="Screenshot 2025-08-01 at 10.47.57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200" y="2185275"/>
            <a:ext cx="5650331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89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oogle Shape;757;p90" title="Screenshot 2025-08-01 at 10.47.57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200" y="2185275"/>
            <a:ext cx="5650331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90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4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91" title="Screenshot 2025-08-01 at 10.47.57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200" y="2185275"/>
            <a:ext cx="5650331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91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4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3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92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0" r="46518" t="0"/>
          <a:stretch/>
        </p:blipFill>
        <p:spPr>
          <a:xfrm>
            <a:off x="2599575" y="1877125"/>
            <a:ext cx="1397700" cy="306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92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0" r="46518" t="0"/>
          <a:stretch/>
        </p:blipFill>
        <p:spPr>
          <a:xfrm>
            <a:off x="4802100" y="1877125"/>
            <a:ext cx="1397700" cy="30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p93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0" r="46518" t="0"/>
          <a:stretch/>
        </p:blipFill>
        <p:spPr>
          <a:xfrm>
            <a:off x="2599575" y="1877125"/>
            <a:ext cx="1397700" cy="306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93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0" r="46518" t="0"/>
          <a:stretch/>
        </p:blipFill>
        <p:spPr>
          <a:xfrm>
            <a:off x="4802100" y="1877125"/>
            <a:ext cx="1397700" cy="30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93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Google Shape;782;p94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0" r="46518" t="0"/>
          <a:stretch/>
        </p:blipFill>
        <p:spPr>
          <a:xfrm>
            <a:off x="2599575" y="1877125"/>
            <a:ext cx="1397700" cy="306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94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0" r="46518" t="0"/>
          <a:stretch/>
        </p:blipFill>
        <p:spPr>
          <a:xfrm>
            <a:off x="4802100" y="1877125"/>
            <a:ext cx="1397700" cy="30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94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2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" name="Google Shape;789;p95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0" r="46518" t="0"/>
          <a:stretch/>
        </p:blipFill>
        <p:spPr>
          <a:xfrm>
            <a:off x="2599575" y="1877125"/>
            <a:ext cx="1397700" cy="306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95" title="Screenshot 2025-08-01 at 1.04.08 pm.png"/>
          <p:cNvPicPr preferRelativeResize="0"/>
          <p:nvPr/>
        </p:nvPicPr>
        <p:blipFill rotWithShape="1">
          <a:blip r:embed="rId3">
            <a:alphaModFix/>
          </a:blip>
          <a:srcRect b="0" l="0" r="46518" t="0"/>
          <a:stretch/>
        </p:blipFill>
        <p:spPr>
          <a:xfrm>
            <a:off x="4802100" y="1877125"/>
            <a:ext cx="1397700" cy="3060525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95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2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9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Google Shape;796;p96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7299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96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34920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96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62541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97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7299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97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34920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97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62541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97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Google Shape;811;p98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7299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98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34920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98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62541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98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3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___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" name="Google Shape;819;p99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7299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99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34920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99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6254100" y="2245800"/>
            <a:ext cx="2264574" cy="2173425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99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3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7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00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01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3" name="Google Shape;833;p101"/>
          <p:cNvSpPr txBox="1"/>
          <p:nvPr/>
        </p:nvSpPr>
        <p:spPr>
          <a:xfrm>
            <a:off x="634750" y="10893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4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2 buttons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102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9" name="Google Shape;839;p102"/>
          <p:cNvSpPr txBox="1"/>
          <p:nvPr/>
        </p:nvSpPr>
        <p:spPr>
          <a:xfrm>
            <a:off x="634750" y="10893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4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2 buttons</a:t>
            </a:r>
            <a:endParaRPr/>
          </a:p>
        </p:txBody>
      </p:sp>
      <p:pic>
        <p:nvPicPr>
          <p:cNvPr descr="Red and green buttons on a white background close-up. Two beautiful isolate buttons for cutting out. Copy space. Top view. Flat lay. Button for crafts. (Provided by Getty Images)" id="840" name="Google Shape;84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300" y="3076575"/>
            <a:ext cx="1683676" cy="9585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1" name="Google Shape;841;p102"/>
          <p:cNvSpPr/>
          <p:nvPr/>
        </p:nvSpPr>
        <p:spPr>
          <a:xfrm>
            <a:off x="927225" y="3269775"/>
            <a:ext cx="1380900" cy="54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d and green buttons on a white background close-up. Two beautiful isolate buttons for cutting out. Copy space. Top view. Flat lay. Button for crafts. (Provided by Getty Images)" id="842" name="Google Shape;842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7200" y="3064987"/>
            <a:ext cx="1683676" cy="9585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3" name="Google Shape;843;p102"/>
          <p:cNvSpPr/>
          <p:nvPr/>
        </p:nvSpPr>
        <p:spPr>
          <a:xfrm>
            <a:off x="2898125" y="3258188"/>
            <a:ext cx="1380900" cy="54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d and green buttons on a white background close-up. Two beautiful isolate buttons for cutting out. Copy space. Top view. Flat lay. Button for crafts. (Provided by Getty Images)" id="844" name="Google Shape;844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8100" y="3053412"/>
            <a:ext cx="1683676" cy="9585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5" name="Google Shape;845;p102"/>
          <p:cNvSpPr/>
          <p:nvPr/>
        </p:nvSpPr>
        <p:spPr>
          <a:xfrm>
            <a:off x="4869025" y="3246613"/>
            <a:ext cx="1380900" cy="54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d and green buttons on a white background close-up. Two beautiful isolate buttons for cutting out. Copy space. Top view. Flat lay. Button for crafts. (Provided by Getty Images)" id="846" name="Google Shape;846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8075" y="3041837"/>
            <a:ext cx="1683676" cy="9585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7" name="Google Shape;847;p102"/>
          <p:cNvSpPr/>
          <p:nvPr/>
        </p:nvSpPr>
        <p:spPr>
          <a:xfrm>
            <a:off x="6779000" y="3235038"/>
            <a:ext cx="1380900" cy="54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3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3" name="Google Shape;853;p103"/>
          <p:cNvSpPr txBox="1"/>
          <p:nvPr/>
        </p:nvSpPr>
        <p:spPr>
          <a:xfrm>
            <a:off x="634750" y="10893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4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2 buttons</a:t>
            </a:r>
            <a:endParaRPr/>
          </a:p>
        </p:txBody>
      </p:sp>
      <p:pic>
        <p:nvPicPr>
          <p:cNvPr descr="Red and green buttons on a white background close-up. Two beautiful isolate buttons for cutting out. Copy space. Top view. Flat lay. Button for crafts. (Provided by Getty Images)" id="854" name="Google Shape;85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300" y="3076575"/>
            <a:ext cx="1683676" cy="9585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d and green buttons on a white background close-up. Two beautiful isolate buttons for cutting out. Copy space. Top view. Flat lay. Button for crafts. (Provided by Getty Images)" id="855" name="Google Shape;855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7200" y="3064987"/>
            <a:ext cx="1683676" cy="9585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d and green buttons on a white background close-up. Two beautiful isolate buttons for cutting out. Copy space. Top view. Flat lay. Button for crafts. (Provided by Getty Images)" id="856" name="Google Shape;856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8100" y="3053412"/>
            <a:ext cx="1683676" cy="9585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Red and green buttons on a white background close-up. Two beautiful isolate buttons for cutting out. Copy space. Top view. Flat lay. Button for crafts. (Provided by Getty Images)" id="857" name="Google Shape;85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8075" y="3041837"/>
            <a:ext cx="1683676" cy="9585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04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5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8" name="Google Shape;868;p105"/>
          <p:cNvSpPr txBox="1"/>
          <p:nvPr/>
        </p:nvSpPr>
        <p:spPr>
          <a:xfrm>
            <a:off x="634750" y="10893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 of  4 coins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6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4" name="Google Shape;874;p106"/>
          <p:cNvSpPr txBox="1"/>
          <p:nvPr/>
        </p:nvSpPr>
        <p:spPr>
          <a:xfrm>
            <a:off x="634750" y="10893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 of  4 coins</a:t>
            </a:r>
            <a:endParaRPr/>
          </a:p>
        </p:txBody>
      </p:sp>
      <p:pic>
        <p:nvPicPr>
          <p:cNvPr descr="Coins (Provided by Getty Images)" id="875" name="Google Shape;875;p106"/>
          <p:cNvPicPr preferRelativeResize="0"/>
          <p:nvPr/>
        </p:nvPicPr>
        <p:blipFill rotWithShape="1">
          <a:blip r:embed="rId3">
            <a:alphaModFix/>
          </a:blip>
          <a:srcRect b="19383" l="0" r="0" t="26581"/>
          <a:stretch/>
        </p:blipFill>
        <p:spPr>
          <a:xfrm>
            <a:off x="1409600" y="2340150"/>
            <a:ext cx="6006226" cy="17273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76" name="Google Shape;876;p106"/>
          <p:cNvSpPr/>
          <p:nvPr/>
        </p:nvSpPr>
        <p:spPr>
          <a:xfrm>
            <a:off x="1519100" y="2420550"/>
            <a:ext cx="5721300" cy="1466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07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2" name="Google Shape;882;p107"/>
          <p:cNvSpPr txBox="1"/>
          <p:nvPr/>
        </p:nvSpPr>
        <p:spPr>
          <a:xfrm>
            <a:off x="634750" y="10893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 of  4 coins</a:t>
            </a:r>
            <a:endParaRPr/>
          </a:p>
        </p:txBody>
      </p:sp>
      <p:pic>
        <p:nvPicPr>
          <p:cNvPr descr="Coins (Provided by Getty Images)" id="883" name="Google Shape;883;p107"/>
          <p:cNvPicPr preferRelativeResize="0"/>
          <p:nvPr/>
        </p:nvPicPr>
        <p:blipFill rotWithShape="1">
          <a:blip r:embed="rId3">
            <a:alphaModFix/>
          </a:blip>
          <a:srcRect b="19383" l="0" r="0" t="26581"/>
          <a:stretch/>
        </p:blipFill>
        <p:spPr>
          <a:xfrm>
            <a:off x="1409600" y="2340150"/>
            <a:ext cx="6006226" cy="17273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08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09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4" name="Google Shape;894;p109"/>
          <p:cNvSpPr txBox="1"/>
          <p:nvPr/>
        </p:nvSpPr>
        <p:spPr>
          <a:xfrm>
            <a:off x="634750" y="10893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4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3</a:t>
            </a:r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110"/>
          <p:cNvSpPr txBox="1"/>
          <p:nvPr>
            <p:ph idx="1" type="body"/>
          </p:nvPr>
        </p:nvSpPr>
        <p:spPr>
          <a:xfrm>
            <a:off x="217550" y="178625"/>
            <a:ext cx="69198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model to show this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File:Multiply 4 bags 3 marbles.svg - Wikipedia" id="900" name="Google Shape;900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7325" y="738850"/>
            <a:ext cx="3527125" cy="4146701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110"/>
          <p:cNvSpPr txBox="1"/>
          <p:nvPr/>
        </p:nvSpPr>
        <p:spPr>
          <a:xfrm>
            <a:off x="634750" y="10893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4</a:t>
            </a: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groups of  3</a:t>
            </a:r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11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111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111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111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111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111"/>
          <p:cNvSpPr txBox="1"/>
          <p:nvPr/>
        </p:nvSpPr>
        <p:spPr>
          <a:xfrm>
            <a:off x="2547600" y="179275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3  groups of  2</a:t>
            </a:r>
            <a:endParaRPr/>
          </a:p>
        </p:txBody>
      </p:sp>
      <p:sp>
        <p:nvSpPr>
          <p:cNvPr id="912" name="Google Shape;912;p111"/>
          <p:cNvSpPr txBox="1"/>
          <p:nvPr/>
        </p:nvSpPr>
        <p:spPr>
          <a:xfrm>
            <a:off x="523250" y="617600"/>
            <a:ext cx="7815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cakes all together?</a:t>
            </a:r>
            <a:endParaRPr/>
          </a:p>
        </p:txBody>
      </p:sp>
      <p:pic>
        <p:nvPicPr>
          <p:cNvPr id="913" name="Google Shape;913;p111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112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112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112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112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112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112"/>
          <p:cNvSpPr txBox="1"/>
          <p:nvPr/>
        </p:nvSpPr>
        <p:spPr>
          <a:xfrm>
            <a:off x="2547600" y="179275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3  groups of  2</a:t>
            </a:r>
            <a:endParaRPr/>
          </a:p>
        </p:txBody>
      </p:sp>
      <p:sp>
        <p:nvSpPr>
          <p:cNvPr id="924" name="Google Shape;924;p112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cakes all together</a:t>
            </a:r>
            <a:endParaRPr/>
          </a:p>
        </p:txBody>
      </p:sp>
      <p:pic>
        <p:nvPicPr>
          <p:cNvPr id="925" name="Google Shape;925;p112" title="Screenshot 2025-04-18 at 1.45.5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925" y="2363800"/>
            <a:ext cx="4019275" cy="277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" name="Google Shape;930;p113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113"/>
          <p:cNvSpPr/>
          <p:nvPr/>
        </p:nvSpPr>
        <p:spPr>
          <a:xfrm>
            <a:off x="11350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113"/>
          <p:cNvSpPr/>
          <p:nvPr/>
        </p:nvSpPr>
        <p:spPr>
          <a:xfrm>
            <a:off x="257550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113"/>
          <p:cNvSpPr/>
          <p:nvPr/>
        </p:nvSpPr>
        <p:spPr>
          <a:xfrm>
            <a:off x="401597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113"/>
          <p:cNvSpPr/>
          <p:nvPr/>
        </p:nvSpPr>
        <p:spPr>
          <a:xfrm>
            <a:off x="545645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113"/>
          <p:cNvSpPr/>
          <p:nvPr/>
        </p:nvSpPr>
        <p:spPr>
          <a:xfrm>
            <a:off x="68969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113"/>
          <p:cNvSpPr txBox="1"/>
          <p:nvPr/>
        </p:nvSpPr>
        <p:spPr>
          <a:xfrm>
            <a:off x="523250" y="617600"/>
            <a:ext cx="7609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balloons all together?</a:t>
            </a:r>
            <a:endParaRPr/>
          </a:p>
        </p:txBody>
      </p:sp>
      <p:sp>
        <p:nvSpPr>
          <p:cNvPr id="937" name="Google Shape;937;p113"/>
          <p:cNvSpPr txBox="1"/>
          <p:nvPr/>
        </p:nvSpPr>
        <p:spPr>
          <a:xfrm>
            <a:off x="2547600" y="179275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5  groups of  1</a:t>
            </a:r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" name="Google Shape;942;p114" title="Screenshot 2025-08-01 at 10.45.45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00" y="2571750"/>
            <a:ext cx="7193401" cy="2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114"/>
          <p:cNvSpPr/>
          <p:nvPr/>
        </p:nvSpPr>
        <p:spPr>
          <a:xfrm>
            <a:off x="11350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114"/>
          <p:cNvSpPr/>
          <p:nvPr/>
        </p:nvSpPr>
        <p:spPr>
          <a:xfrm>
            <a:off x="257550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114"/>
          <p:cNvSpPr/>
          <p:nvPr/>
        </p:nvSpPr>
        <p:spPr>
          <a:xfrm>
            <a:off x="401597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114"/>
          <p:cNvSpPr/>
          <p:nvPr/>
        </p:nvSpPr>
        <p:spPr>
          <a:xfrm>
            <a:off x="5456450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114"/>
          <p:cNvSpPr/>
          <p:nvPr/>
        </p:nvSpPr>
        <p:spPr>
          <a:xfrm>
            <a:off x="6896925" y="2665400"/>
            <a:ext cx="1364700" cy="136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114"/>
          <p:cNvSpPr txBox="1"/>
          <p:nvPr/>
        </p:nvSpPr>
        <p:spPr>
          <a:xfrm>
            <a:off x="523250" y="61760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balloons all together</a:t>
            </a:r>
            <a:endParaRPr/>
          </a:p>
        </p:txBody>
      </p:sp>
      <p:sp>
        <p:nvSpPr>
          <p:cNvPr id="949" name="Google Shape;949;p114"/>
          <p:cNvSpPr txBox="1"/>
          <p:nvPr/>
        </p:nvSpPr>
        <p:spPr>
          <a:xfrm>
            <a:off x="2547600" y="1792750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5  groups of  1</a:t>
            </a:r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115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729895" y="2571750"/>
            <a:ext cx="1924956" cy="184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115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3492000" y="2571755"/>
            <a:ext cx="1924951" cy="1847470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115"/>
          <p:cNvSpPr txBox="1"/>
          <p:nvPr/>
        </p:nvSpPr>
        <p:spPr>
          <a:xfrm>
            <a:off x="523250" y="617600"/>
            <a:ext cx="7464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apples all together?</a:t>
            </a:r>
            <a:endParaRPr/>
          </a:p>
        </p:txBody>
      </p:sp>
      <p:sp>
        <p:nvSpPr>
          <p:cNvPr id="957" name="Google Shape;957;p115"/>
          <p:cNvSpPr txBox="1"/>
          <p:nvPr/>
        </p:nvSpPr>
        <p:spPr>
          <a:xfrm>
            <a:off x="1509700" y="19814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2  groups of  7</a:t>
            </a:r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116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729895" y="2571750"/>
            <a:ext cx="1924956" cy="184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116" title="Screenshot 2025-08-01 at 10.45.37 am.png"/>
          <p:cNvPicPr preferRelativeResize="0"/>
          <p:nvPr/>
        </p:nvPicPr>
        <p:blipFill rotWithShape="1">
          <a:blip r:embed="rId3">
            <a:alphaModFix/>
          </a:blip>
          <a:srcRect b="10084" l="2647" r="62619" t="18904"/>
          <a:stretch/>
        </p:blipFill>
        <p:spPr>
          <a:xfrm>
            <a:off x="3492000" y="2571755"/>
            <a:ext cx="1924951" cy="1847470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116"/>
          <p:cNvSpPr txBox="1"/>
          <p:nvPr/>
        </p:nvSpPr>
        <p:spPr>
          <a:xfrm>
            <a:off x="523250" y="617600"/>
            <a:ext cx="7464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apples all together</a:t>
            </a:r>
            <a:endParaRPr/>
          </a:p>
        </p:txBody>
      </p:sp>
      <p:sp>
        <p:nvSpPr>
          <p:cNvPr id="965" name="Google Shape;965;p116"/>
          <p:cNvSpPr txBox="1"/>
          <p:nvPr/>
        </p:nvSpPr>
        <p:spPr>
          <a:xfrm>
            <a:off x="1509700" y="19814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2  groups of  7</a:t>
            </a:r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17"/>
          <p:cNvSpPr/>
          <p:nvPr/>
        </p:nvSpPr>
        <p:spPr>
          <a:xfrm>
            <a:off x="1402850" y="2702275"/>
            <a:ext cx="6096000" cy="14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117"/>
          <p:cNvSpPr/>
          <p:nvPr/>
        </p:nvSpPr>
        <p:spPr>
          <a:xfrm>
            <a:off x="16196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117"/>
          <p:cNvSpPr/>
          <p:nvPr/>
        </p:nvSpPr>
        <p:spPr>
          <a:xfrm>
            <a:off x="22292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117"/>
          <p:cNvSpPr/>
          <p:nvPr/>
        </p:nvSpPr>
        <p:spPr>
          <a:xfrm>
            <a:off x="28388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117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117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117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117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117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117"/>
          <p:cNvSpPr/>
          <p:nvPr/>
        </p:nvSpPr>
        <p:spPr>
          <a:xfrm>
            <a:off x="6496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117"/>
          <p:cNvSpPr txBox="1"/>
          <p:nvPr/>
        </p:nvSpPr>
        <p:spPr>
          <a:xfrm>
            <a:off x="1509700" y="19814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  group of  9</a:t>
            </a:r>
            <a:endParaRPr/>
          </a:p>
        </p:txBody>
      </p:sp>
      <p:sp>
        <p:nvSpPr>
          <p:cNvPr id="981" name="Google Shape;981;p117"/>
          <p:cNvSpPr txBox="1"/>
          <p:nvPr/>
        </p:nvSpPr>
        <p:spPr>
          <a:xfrm>
            <a:off x="523250" y="617600"/>
            <a:ext cx="6923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 all together?</a:t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118"/>
          <p:cNvSpPr/>
          <p:nvPr/>
        </p:nvSpPr>
        <p:spPr>
          <a:xfrm>
            <a:off x="1402850" y="2702275"/>
            <a:ext cx="6096000" cy="1415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118"/>
          <p:cNvSpPr/>
          <p:nvPr/>
        </p:nvSpPr>
        <p:spPr>
          <a:xfrm>
            <a:off x="16196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118"/>
          <p:cNvSpPr/>
          <p:nvPr/>
        </p:nvSpPr>
        <p:spPr>
          <a:xfrm>
            <a:off x="22292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118"/>
          <p:cNvSpPr/>
          <p:nvPr/>
        </p:nvSpPr>
        <p:spPr>
          <a:xfrm>
            <a:off x="2838853" y="31231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118"/>
          <p:cNvSpPr/>
          <p:nvPr/>
        </p:nvSpPr>
        <p:spPr>
          <a:xfrm>
            <a:off x="3448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118"/>
          <p:cNvSpPr/>
          <p:nvPr/>
        </p:nvSpPr>
        <p:spPr>
          <a:xfrm>
            <a:off x="40580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118"/>
          <p:cNvSpPr/>
          <p:nvPr/>
        </p:nvSpPr>
        <p:spPr>
          <a:xfrm>
            <a:off x="46676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118"/>
          <p:cNvSpPr/>
          <p:nvPr/>
        </p:nvSpPr>
        <p:spPr>
          <a:xfrm>
            <a:off x="52772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118"/>
          <p:cNvSpPr/>
          <p:nvPr/>
        </p:nvSpPr>
        <p:spPr>
          <a:xfrm>
            <a:off x="58868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118"/>
          <p:cNvSpPr/>
          <p:nvPr/>
        </p:nvSpPr>
        <p:spPr>
          <a:xfrm>
            <a:off x="6496453" y="3129625"/>
            <a:ext cx="510300" cy="561000"/>
          </a:xfrm>
          <a:prstGeom prst="sun">
            <a:avLst>
              <a:gd fmla="val 25000" name="adj"/>
            </a:avLst>
          </a:prstGeom>
          <a:solidFill>
            <a:schemeClr val="accent6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118"/>
          <p:cNvSpPr txBox="1"/>
          <p:nvPr/>
        </p:nvSpPr>
        <p:spPr>
          <a:xfrm>
            <a:off x="1509700" y="1981475"/>
            <a:ext cx="5421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  group of  9</a:t>
            </a:r>
            <a:endParaRPr/>
          </a:p>
        </p:txBody>
      </p:sp>
      <p:sp>
        <p:nvSpPr>
          <p:cNvPr id="997" name="Google Shape;997;p118"/>
          <p:cNvSpPr txBox="1"/>
          <p:nvPr/>
        </p:nvSpPr>
        <p:spPr>
          <a:xfrm>
            <a:off x="523250" y="617600"/>
            <a:ext cx="6923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stars all together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