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y="5143500" cx="9144000"/>
  <p:notesSz cx="6858000" cy="9144000"/>
  <p:embeddedFontLst>
    <p:embeddedFont>
      <p:font typeface="Montserrat"/>
      <p:regular r:id="rId31"/>
      <p:bold r:id="rId32"/>
      <p:italic r:id="rId33"/>
      <p:boldItalic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Montserrat-regular.fntdata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font" Target="fonts/Montserrat-italic.fntdata"/><Relationship Id="rId10" Type="http://schemas.openxmlformats.org/officeDocument/2006/relationships/slide" Target="slides/slide5.xml"/><Relationship Id="rId32" Type="http://schemas.openxmlformats.org/officeDocument/2006/relationships/font" Target="fonts/Montserrat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34" Type="http://schemas.openxmlformats.org/officeDocument/2006/relationships/font" Target="fonts/Montserrat-bold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488c08c7d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3488c08c7d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4d5da52ffe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4d5da52ffe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8464274e9b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8464274e9b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8464274e9b_1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8464274e9b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8464274e9b_1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8464274e9b_1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8464274e9b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8464274e9b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4d5da52ffe_1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34d5da52ffe_1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4d5da52ffe_1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4d5da52ffe_1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4d5da52ffe_1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4d5da52ffe_1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8464274e9b_2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8464274e9b_2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8464274e9b_2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8464274e9b_2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4d5da52ffe_1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34d5da52ffe_1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4d5da52ffe_1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34d5da52ffe_1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4d5da52ffe_1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4d5da52ffe_1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4d5da52ffe_1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4d5da52ffe_1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4d5da52ffe_1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34d5da52ffe_1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8464274e9b_2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8464274e9b_2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4d5da52ffe_1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4d5da52ffe_1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8464274e9b_2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38464274e9b_2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4d5da52ffe_1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34d5da52ffe_1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4d5da52ffe_1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34d5da52ffe_1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4d5da52ffe_1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34d5da52ffe_1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4d5da52ffe_1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34d5da52ffe_1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4d5da52ffe_1_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34d5da52ffe_1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4d5da52ffe_1_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34d5da52ffe_1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2260">
                <a:latin typeface="Montserrat"/>
                <a:ea typeface="Montserrat"/>
                <a:cs typeface="Montserrat"/>
                <a:sym typeface="Montserrat"/>
              </a:rPr>
              <a:t>What is the value of this:</a:t>
            </a:r>
            <a:endParaRPr sz="226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52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2260">
                <a:latin typeface="Montserrat"/>
                <a:ea typeface="Montserrat"/>
                <a:cs typeface="Montserrat"/>
                <a:sym typeface="Montserrat"/>
              </a:rPr>
              <a:t>What is the value of this:</a:t>
            </a:r>
            <a:endParaRPr sz="226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520"/>
          </a:p>
        </p:txBody>
      </p:sp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b="77633" l="12180" r="54005" t="7456"/>
          <a:stretch/>
        </p:blipFill>
        <p:spPr>
          <a:xfrm>
            <a:off x="648600" y="1371600"/>
            <a:ext cx="3737225" cy="2221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5"/>
          <p:cNvPicPr preferRelativeResize="0"/>
          <p:nvPr/>
        </p:nvPicPr>
        <p:blipFill rotWithShape="1">
          <a:blip r:embed="rId3">
            <a:alphaModFix/>
          </a:blip>
          <a:srcRect b="77633" l="12180" r="54005" t="7456"/>
          <a:stretch/>
        </p:blipFill>
        <p:spPr>
          <a:xfrm>
            <a:off x="648600" y="1371600"/>
            <a:ext cx="3737225" cy="2221575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5"/>
          <p:cNvSpPr/>
          <p:nvPr/>
        </p:nvSpPr>
        <p:spPr>
          <a:xfrm>
            <a:off x="2235225" y="1481400"/>
            <a:ext cx="2336700" cy="9018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15"/>
          <p:cNvSpPr txBox="1"/>
          <p:nvPr/>
        </p:nvSpPr>
        <p:spPr>
          <a:xfrm>
            <a:off x="1017213" y="3849000"/>
            <a:ext cx="30000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 ten and 14 ones</a:t>
            </a:r>
            <a:endParaRPr sz="2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6"/>
          <p:cNvPicPr preferRelativeResize="0"/>
          <p:nvPr/>
        </p:nvPicPr>
        <p:blipFill rotWithShape="1">
          <a:blip r:embed="rId3">
            <a:alphaModFix/>
          </a:blip>
          <a:srcRect b="77633" l="12180" r="54005" t="7456"/>
          <a:stretch/>
        </p:blipFill>
        <p:spPr>
          <a:xfrm>
            <a:off x="648600" y="1371600"/>
            <a:ext cx="3737225" cy="2221575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6"/>
          <p:cNvSpPr/>
          <p:nvPr/>
        </p:nvSpPr>
        <p:spPr>
          <a:xfrm>
            <a:off x="2235225" y="1481400"/>
            <a:ext cx="2336700" cy="9018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16"/>
          <p:cNvSpPr txBox="1"/>
          <p:nvPr>
            <p:ph type="title"/>
          </p:nvPr>
        </p:nvSpPr>
        <p:spPr>
          <a:xfrm>
            <a:off x="4644075" y="1645950"/>
            <a:ext cx="3935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2260">
                <a:latin typeface="Montserrat"/>
                <a:ea typeface="Montserrat"/>
                <a:cs typeface="Montserrat"/>
                <a:sym typeface="Montserrat"/>
              </a:rPr>
              <a:t>This is ten</a:t>
            </a:r>
            <a:endParaRPr sz="226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520"/>
          </a:p>
        </p:txBody>
      </p:sp>
      <p:sp>
        <p:nvSpPr>
          <p:cNvPr id="76" name="Google Shape;76;p16"/>
          <p:cNvSpPr txBox="1"/>
          <p:nvPr/>
        </p:nvSpPr>
        <p:spPr>
          <a:xfrm>
            <a:off x="1017213" y="3849000"/>
            <a:ext cx="30000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 ten and 14 ones</a:t>
            </a:r>
            <a:endParaRPr sz="2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7"/>
          <p:cNvPicPr preferRelativeResize="0"/>
          <p:nvPr/>
        </p:nvPicPr>
        <p:blipFill rotWithShape="1">
          <a:blip r:embed="rId3">
            <a:alphaModFix/>
          </a:blip>
          <a:srcRect b="77633" l="12180" r="54005" t="7456"/>
          <a:stretch/>
        </p:blipFill>
        <p:spPr>
          <a:xfrm>
            <a:off x="648600" y="1371600"/>
            <a:ext cx="3737225" cy="2221575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7"/>
          <p:cNvSpPr/>
          <p:nvPr/>
        </p:nvSpPr>
        <p:spPr>
          <a:xfrm>
            <a:off x="2235225" y="1481400"/>
            <a:ext cx="2336700" cy="9018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7"/>
          <p:cNvSpPr txBox="1"/>
          <p:nvPr>
            <p:ph type="title"/>
          </p:nvPr>
        </p:nvSpPr>
        <p:spPr>
          <a:xfrm>
            <a:off x="4644075" y="1645950"/>
            <a:ext cx="3935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2260">
                <a:latin typeface="Montserrat"/>
                <a:ea typeface="Montserrat"/>
                <a:cs typeface="Montserrat"/>
                <a:sym typeface="Montserrat"/>
              </a:rPr>
              <a:t>This is ten</a:t>
            </a:r>
            <a:endParaRPr sz="226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520"/>
          </a:p>
        </p:txBody>
      </p:sp>
      <p:sp>
        <p:nvSpPr>
          <p:cNvPr id="84" name="Google Shape;84;p17"/>
          <p:cNvSpPr txBox="1"/>
          <p:nvPr/>
        </p:nvSpPr>
        <p:spPr>
          <a:xfrm>
            <a:off x="1017213" y="3849000"/>
            <a:ext cx="30000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lang="en" sz="2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tens and 4 ones</a:t>
            </a:r>
            <a:endParaRPr sz="2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8"/>
          <p:cNvPicPr preferRelativeResize="0"/>
          <p:nvPr/>
        </p:nvPicPr>
        <p:blipFill rotWithShape="1">
          <a:blip r:embed="rId3">
            <a:alphaModFix/>
          </a:blip>
          <a:srcRect b="77633" l="12180" r="54005" t="7456"/>
          <a:stretch/>
        </p:blipFill>
        <p:spPr>
          <a:xfrm>
            <a:off x="648600" y="1371600"/>
            <a:ext cx="3737225" cy="2221575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8"/>
          <p:cNvSpPr/>
          <p:nvPr/>
        </p:nvSpPr>
        <p:spPr>
          <a:xfrm>
            <a:off x="2235225" y="1481400"/>
            <a:ext cx="2336700" cy="9018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8"/>
          <p:cNvSpPr txBox="1"/>
          <p:nvPr>
            <p:ph type="title"/>
          </p:nvPr>
        </p:nvSpPr>
        <p:spPr>
          <a:xfrm>
            <a:off x="4644075" y="1645950"/>
            <a:ext cx="3935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2260">
                <a:latin typeface="Montserrat"/>
                <a:ea typeface="Montserrat"/>
                <a:cs typeface="Montserrat"/>
                <a:sym typeface="Montserrat"/>
              </a:rPr>
              <a:t>This is ten</a:t>
            </a:r>
            <a:endParaRPr sz="226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520"/>
          </a:p>
        </p:txBody>
      </p:sp>
      <p:sp>
        <p:nvSpPr>
          <p:cNvPr id="92" name="Google Shape;92;p18"/>
          <p:cNvSpPr txBox="1"/>
          <p:nvPr/>
        </p:nvSpPr>
        <p:spPr>
          <a:xfrm>
            <a:off x="1017235" y="3849000"/>
            <a:ext cx="54717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 tens and 4 ones				</a:t>
            </a:r>
            <a:r>
              <a:rPr b="1" lang="en" sz="2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24</a:t>
            </a:r>
            <a:endParaRPr b="1" sz="2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2260">
                <a:latin typeface="Montserrat"/>
                <a:ea typeface="Montserrat"/>
                <a:cs typeface="Montserrat"/>
                <a:sym typeface="Montserrat"/>
              </a:rPr>
              <a:t>What is the value of this:</a:t>
            </a:r>
            <a:endParaRPr sz="226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52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2260">
                <a:latin typeface="Montserrat"/>
                <a:ea typeface="Montserrat"/>
                <a:cs typeface="Montserrat"/>
                <a:sym typeface="Montserrat"/>
              </a:rPr>
              <a:t>What is the value of this:</a:t>
            </a:r>
            <a:endParaRPr sz="226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520"/>
          </a:p>
        </p:txBody>
      </p:sp>
      <p:pic>
        <p:nvPicPr>
          <p:cNvPr id="103" name="Google Shape;103;p20"/>
          <p:cNvPicPr preferRelativeResize="0"/>
          <p:nvPr/>
        </p:nvPicPr>
        <p:blipFill rotWithShape="1">
          <a:blip r:embed="rId3">
            <a:alphaModFix/>
          </a:blip>
          <a:srcRect b="28970" l="12179" r="53687" t="57404"/>
          <a:stretch/>
        </p:blipFill>
        <p:spPr>
          <a:xfrm>
            <a:off x="822375" y="1540800"/>
            <a:ext cx="3115800" cy="171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2260">
                <a:latin typeface="Montserrat"/>
                <a:ea typeface="Montserrat"/>
                <a:cs typeface="Montserrat"/>
                <a:sym typeface="Montserrat"/>
              </a:rPr>
              <a:t>What is the value of this:</a:t>
            </a:r>
            <a:endParaRPr sz="226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520"/>
          </a:p>
        </p:txBody>
      </p:sp>
      <p:sp>
        <p:nvSpPr>
          <p:cNvPr id="109" name="Google Shape;109;p21"/>
          <p:cNvSpPr txBox="1"/>
          <p:nvPr/>
        </p:nvSpPr>
        <p:spPr>
          <a:xfrm>
            <a:off x="1017213" y="3849000"/>
            <a:ext cx="30000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r>
              <a:rPr lang="en" sz="2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tens and 15 ones</a:t>
            </a:r>
            <a:endParaRPr sz="2100"/>
          </a:p>
        </p:txBody>
      </p:sp>
      <p:pic>
        <p:nvPicPr>
          <p:cNvPr id="110" name="Google Shape;110;p21"/>
          <p:cNvPicPr preferRelativeResize="0"/>
          <p:nvPr/>
        </p:nvPicPr>
        <p:blipFill rotWithShape="1">
          <a:blip r:embed="rId3">
            <a:alphaModFix/>
          </a:blip>
          <a:srcRect b="28970" l="12179" r="53687" t="57404"/>
          <a:stretch/>
        </p:blipFill>
        <p:spPr>
          <a:xfrm>
            <a:off x="822375" y="1540800"/>
            <a:ext cx="3115800" cy="171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2260">
                <a:latin typeface="Montserrat"/>
                <a:ea typeface="Montserrat"/>
                <a:cs typeface="Montserrat"/>
                <a:sym typeface="Montserrat"/>
              </a:rPr>
              <a:t>What is the value of this:</a:t>
            </a:r>
            <a:endParaRPr sz="226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520"/>
          </a:p>
        </p:txBody>
      </p:sp>
      <p:sp>
        <p:nvSpPr>
          <p:cNvPr id="116" name="Google Shape;116;p22"/>
          <p:cNvSpPr txBox="1"/>
          <p:nvPr/>
        </p:nvSpPr>
        <p:spPr>
          <a:xfrm>
            <a:off x="1017213" y="3849000"/>
            <a:ext cx="30000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 tens and 15 ones</a:t>
            </a:r>
            <a:endParaRPr sz="2100"/>
          </a:p>
        </p:txBody>
      </p:sp>
      <p:pic>
        <p:nvPicPr>
          <p:cNvPr id="117" name="Google Shape;117;p22"/>
          <p:cNvPicPr preferRelativeResize="0"/>
          <p:nvPr/>
        </p:nvPicPr>
        <p:blipFill rotWithShape="1">
          <a:blip r:embed="rId3">
            <a:alphaModFix/>
          </a:blip>
          <a:srcRect b="28970" l="12179" r="53687" t="57404"/>
          <a:stretch/>
        </p:blipFill>
        <p:spPr>
          <a:xfrm>
            <a:off x="822375" y="1540800"/>
            <a:ext cx="3115800" cy="1711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2"/>
          <p:cNvSpPr/>
          <p:nvPr/>
        </p:nvSpPr>
        <p:spPr>
          <a:xfrm>
            <a:off x="2235225" y="1481400"/>
            <a:ext cx="1782000" cy="7629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2260">
                <a:latin typeface="Montserrat"/>
                <a:ea typeface="Montserrat"/>
                <a:cs typeface="Montserrat"/>
                <a:sym typeface="Montserrat"/>
              </a:rPr>
              <a:t>What is the value of this:</a:t>
            </a:r>
            <a:endParaRPr sz="226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520"/>
          </a:p>
        </p:txBody>
      </p:sp>
      <p:sp>
        <p:nvSpPr>
          <p:cNvPr id="124" name="Google Shape;124;p23"/>
          <p:cNvSpPr txBox="1"/>
          <p:nvPr/>
        </p:nvSpPr>
        <p:spPr>
          <a:xfrm>
            <a:off x="1017213" y="3849000"/>
            <a:ext cx="30000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r>
              <a:rPr lang="en" sz="2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tens and 5 ones</a:t>
            </a:r>
            <a:endParaRPr sz="2100"/>
          </a:p>
        </p:txBody>
      </p:sp>
      <p:pic>
        <p:nvPicPr>
          <p:cNvPr id="125" name="Google Shape;125;p23"/>
          <p:cNvPicPr preferRelativeResize="0"/>
          <p:nvPr/>
        </p:nvPicPr>
        <p:blipFill rotWithShape="1">
          <a:blip r:embed="rId3">
            <a:alphaModFix/>
          </a:blip>
          <a:srcRect b="28970" l="12179" r="53687" t="57404"/>
          <a:stretch/>
        </p:blipFill>
        <p:spPr>
          <a:xfrm>
            <a:off x="822375" y="1540800"/>
            <a:ext cx="3115800" cy="1711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3"/>
          <p:cNvSpPr/>
          <p:nvPr/>
        </p:nvSpPr>
        <p:spPr>
          <a:xfrm>
            <a:off x="2235225" y="1481400"/>
            <a:ext cx="1782000" cy="7629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2260">
                <a:latin typeface="Montserrat"/>
                <a:ea typeface="Montserrat"/>
                <a:cs typeface="Montserrat"/>
                <a:sym typeface="Montserrat"/>
              </a:rPr>
              <a:t>What is the value of this:</a:t>
            </a:r>
            <a:endParaRPr sz="226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520"/>
          </a:p>
        </p:txBody>
      </p:sp>
      <p:pic>
        <p:nvPicPr>
          <p:cNvPr id="132" name="Google Shape;132;p24"/>
          <p:cNvPicPr preferRelativeResize="0"/>
          <p:nvPr/>
        </p:nvPicPr>
        <p:blipFill rotWithShape="1">
          <a:blip r:embed="rId3">
            <a:alphaModFix/>
          </a:blip>
          <a:srcRect b="28970" l="12179" r="53687" t="57404"/>
          <a:stretch/>
        </p:blipFill>
        <p:spPr>
          <a:xfrm>
            <a:off x="822375" y="1540800"/>
            <a:ext cx="3115800" cy="1711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4"/>
          <p:cNvSpPr txBox="1"/>
          <p:nvPr/>
        </p:nvSpPr>
        <p:spPr>
          <a:xfrm>
            <a:off x="1017243" y="3849000"/>
            <a:ext cx="72081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r>
              <a:rPr lang="en" sz="2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tens and 5 ones					</a:t>
            </a:r>
            <a:r>
              <a:rPr b="1" lang="en" sz="2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55</a:t>
            </a:r>
            <a:r>
              <a:rPr lang="en" sz="2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</a:t>
            </a:r>
            <a:endParaRPr sz="2100"/>
          </a:p>
        </p:txBody>
      </p:sp>
      <p:sp>
        <p:nvSpPr>
          <p:cNvPr id="134" name="Google Shape;134;p24"/>
          <p:cNvSpPr/>
          <p:nvPr/>
        </p:nvSpPr>
        <p:spPr>
          <a:xfrm>
            <a:off x="2235225" y="1481400"/>
            <a:ext cx="1782000" cy="7629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2260">
                <a:latin typeface="Montserrat"/>
                <a:ea typeface="Montserrat"/>
                <a:cs typeface="Montserrat"/>
                <a:sym typeface="Montserrat"/>
              </a:rPr>
              <a:t>What is the value of this:</a:t>
            </a:r>
            <a:endParaRPr sz="226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52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2260">
                <a:latin typeface="Montserrat"/>
                <a:ea typeface="Montserrat"/>
                <a:cs typeface="Montserrat"/>
                <a:sym typeface="Montserrat"/>
              </a:rPr>
              <a:t>What is the value of this:</a:t>
            </a:r>
            <a:endParaRPr sz="226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520"/>
          </a:p>
        </p:txBody>
      </p:sp>
      <p:sp>
        <p:nvSpPr>
          <p:cNvPr id="145" name="Google Shape;145;p26"/>
          <p:cNvSpPr txBox="1"/>
          <p:nvPr/>
        </p:nvSpPr>
        <p:spPr>
          <a:xfrm>
            <a:off x="1017243" y="3849000"/>
            <a:ext cx="72081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 tens and 10 ones						</a:t>
            </a:r>
            <a:endParaRPr sz="21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2260">
                <a:latin typeface="Montserrat"/>
                <a:ea typeface="Montserrat"/>
                <a:cs typeface="Montserrat"/>
                <a:sym typeface="Montserrat"/>
              </a:rPr>
              <a:t>What is the value of this:</a:t>
            </a:r>
            <a:endParaRPr sz="226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520"/>
          </a:p>
        </p:txBody>
      </p:sp>
      <p:sp>
        <p:nvSpPr>
          <p:cNvPr id="151" name="Google Shape;151;p27"/>
          <p:cNvSpPr txBox="1"/>
          <p:nvPr/>
        </p:nvSpPr>
        <p:spPr>
          <a:xfrm>
            <a:off x="1017243" y="3849000"/>
            <a:ext cx="72081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 tens and 10 ones						</a:t>
            </a:r>
            <a:endParaRPr sz="2100"/>
          </a:p>
        </p:txBody>
      </p:sp>
      <p:pic>
        <p:nvPicPr>
          <p:cNvPr id="152" name="Google Shape;152;p27"/>
          <p:cNvPicPr preferRelativeResize="0"/>
          <p:nvPr/>
        </p:nvPicPr>
        <p:blipFill rotWithShape="1">
          <a:blip r:embed="rId3">
            <a:alphaModFix/>
          </a:blip>
          <a:srcRect b="28970" l="12180" r="72471" t="57404"/>
          <a:stretch/>
        </p:blipFill>
        <p:spPr>
          <a:xfrm>
            <a:off x="822375" y="1540800"/>
            <a:ext cx="1401075" cy="171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7"/>
          <p:cNvPicPr preferRelativeResize="0"/>
          <p:nvPr/>
        </p:nvPicPr>
        <p:blipFill rotWithShape="1">
          <a:blip r:embed="rId3">
            <a:alphaModFix/>
          </a:blip>
          <a:srcRect b="28970" l="12179" r="83692" t="57404"/>
          <a:stretch/>
        </p:blipFill>
        <p:spPr>
          <a:xfrm>
            <a:off x="490450" y="1540800"/>
            <a:ext cx="376900" cy="171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2260">
                <a:latin typeface="Montserrat"/>
                <a:ea typeface="Montserrat"/>
                <a:cs typeface="Montserrat"/>
                <a:sym typeface="Montserrat"/>
              </a:rPr>
              <a:t>What is the value of this:</a:t>
            </a:r>
            <a:endParaRPr sz="226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520"/>
          </a:p>
        </p:txBody>
      </p:sp>
      <p:sp>
        <p:nvSpPr>
          <p:cNvPr id="159" name="Google Shape;159;p28"/>
          <p:cNvSpPr txBox="1"/>
          <p:nvPr/>
        </p:nvSpPr>
        <p:spPr>
          <a:xfrm>
            <a:off x="1017243" y="3849000"/>
            <a:ext cx="72081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 tens and 10 ones						</a:t>
            </a:r>
            <a:endParaRPr sz="2100"/>
          </a:p>
        </p:txBody>
      </p:sp>
      <p:pic>
        <p:nvPicPr>
          <p:cNvPr id="160" name="Google Shape;160;p28"/>
          <p:cNvPicPr preferRelativeResize="0"/>
          <p:nvPr/>
        </p:nvPicPr>
        <p:blipFill rotWithShape="1">
          <a:blip r:embed="rId3">
            <a:alphaModFix/>
          </a:blip>
          <a:srcRect b="28970" l="12180" r="72471" t="57404"/>
          <a:stretch/>
        </p:blipFill>
        <p:spPr>
          <a:xfrm>
            <a:off x="822375" y="1540800"/>
            <a:ext cx="1401075" cy="171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8"/>
          <p:cNvPicPr preferRelativeResize="0"/>
          <p:nvPr/>
        </p:nvPicPr>
        <p:blipFill rotWithShape="1">
          <a:blip r:embed="rId3">
            <a:alphaModFix/>
          </a:blip>
          <a:srcRect b="28970" l="12179" r="83692" t="57404"/>
          <a:stretch/>
        </p:blipFill>
        <p:spPr>
          <a:xfrm>
            <a:off x="490450" y="1540800"/>
            <a:ext cx="376900" cy="171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8"/>
          <p:cNvPicPr preferRelativeResize="0"/>
          <p:nvPr/>
        </p:nvPicPr>
        <p:blipFill rotWithShape="1">
          <a:blip r:embed="rId3">
            <a:alphaModFix/>
          </a:blip>
          <a:srcRect b="36781" l="28362" r="53979" t="56955"/>
          <a:stretch/>
        </p:blipFill>
        <p:spPr>
          <a:xfrm>
            <a:off x="2395450" y="1577625"/>
            <a:ext cx="1611925" cy="78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2260">
                <a:latin typeface="Montserrat"/>
                <a:ea typeface="Montserrat"/>
                <a:cs typeface="Montserrat"/>
                <a:sym typeface="Montserrat"/>
              </a:rPr>
              <a:t>What is the value of this:</a:t>
            </a:r>
            <a:endParaRPr sz="226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520"/>
          </a:p>
        </p:txBody>
      </p:sp>
      <p:sp>
        <p:nvSpPr>
          <p:cNvPr id="168" name="Google Shape;168;p29"/>
          <p:cNvSpPr txBox="1"/>
          <p:nvPr/>
        </p:nvSpPr>
        <p:spPr>
          <a:xfrm>
            <a:off x="1017243" y="3849000"/>
            <a:ext cx="72081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 tens and 10 ones						</a:t>
            </a:r>
            <a:endParaRPr sz="2100"/>
          </a:p>
        </p:txBody>
      </p:sp>
      <p:pic>
        <p:nvPicPr>
          <p:cNvPr id="169" name="Google Shape;169;p29"/>
          <p:cNvPicPr preferRelativeResize="0"/>
          <p:nvPr/>
        </p:nvPicPr>
        <p:blipFill rotWithShape="1">
          <a:blip r:embed="rId3">
            <a:alphaModFix/>
          </a:blip>
          <a:srcRect b="28970" l="12180" r="72471" t="57404"/>
          <a:stretch/>
        </p:blipFill>
        <p:spPr>
          <a:xfrm>
            <a:off x="822375" y="1540800"/>
            <a:ext cx="1401075" cy="171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9"/>
          <p:cNvPicPr preferRelativeResize="0"/>
          <p:nvPr/>
        </p:nvPicPr>
        <p:blipFill rotWithShape="1">
          <a:blip r:embed="rId3">
            <a:alphaModFix/>
          </a:blip>
          <a:srcRect b="28970" l="12179" r="83692" t="57404"/>
          <a:stretch/>
        </p:blipFill>
        <p:spPr>
          <a:xfrm>
            <a:off x="490450" y="1540800"/>
            <a:ext cx="376900" cy="171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9"/>
          <p:cNvPicPr preferRelativeResize="0"/>
          <p:nvPr/>
        </p:nvPicPr>
        <p:blipFill rotWithShape="1">
          <a:blip r:embed="rId3">
            <a:alphaModFix/>
          </a:blip>
          <a:srcRect b="36781" l="28362" r="53979" t="56955"/>
          <a:stretch/>
        </p:blipFill>
        <p:spPr>
          <a:xfrm>
            <a:off x="2395450" y="1577625"/>
            <a:ext cx="1611925" cy="78675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9"/>
          <p:cNvSpPr/>
          <p:nvPr/>
        </p:nvSpPr>
        <p:spPr>
          <a:xfrm>
            <a:off x="2341919" y="1588081"/>
            <a:ext cx="1782000" cy="7629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2260">
                <a:latin typeface="Montserrat"/>
                <a:ea typeface="Montserrat"/>
                <a:cs typeface="Montserrat"/>
                <a:sym typeface="Montserrat"/>
              </a:rPr>
              <a:t>What is the value of this:</a:t>
            </a:r>
            <a:endParaRPr sz="226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520"/>
          </a:p>
        </p:txBody>
      </p:sp>
      <p:sp>
        <p:nvSpPr>
          <p:cNvPr id="178" name="Google Shape;178;p30"/>
          <p:cNvSpPr txBox="1"/>
          <p:nvPr/>
        </p:nvSpPr>
        <p:spPr>
          <a:xfrm>
            <a:off x="1017243" y="3849000"/>
            <a:ext cx="72081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r>
              <a:rPr lang="en" sz="2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tens						</a:t>
            </a:r>
            <a:endParaRPr b="1" sz="2100"/>
          </a:p>
        </p:txBody>
      </p:sp>
      <p:pic>
        <p:nvPicPr>
          <p:cNvPr id="179" name="Google Shape;179;p30"/>
          <p:cNvPicPr preferRelativeResize="0"/>
          <p:nvPr/>
        </p:nvPicPr>
        <p:blipFill rotWithShape="1">
          <a:blip r:embed="rId3">
            <a:alphaModFix/>
          </a:blip>
          <a:srcRect b="28970" l="12180" r="72471" t="57404"/>
          <a:stretch/>
        </p:blipFill>
        <p:spPr>
          <a:xfrm>
            <a:off x="822375" y="1540800"/>
            <a:ext cx="1401075" cy="171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30"/>
          <p:cNvPicPr preferRelativeResize="0"/>
          <p:nvPr/>
        </p:nvPicPr>
        <p:blipFill rotWithShape="1">
          <a:blip r:embed="rId3">
            <a:alphaModFix/>
          </a:blip>
          <a:srcRect b="28970" l="12179" r="83692" t="57404"/>
          <a:stretch/>
        </p:blipFill>
        <p:spPr>
          <a:xfrm>
            <a:off x="490450" y="1540800"/>
            <a:ext cx="376900" cy="171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30"/>
          <p:cNvPicPr preferRelativeResize="0"/>
          <p:nvPr/>
        </p:nvPicPr>
        <p:blipFill rotWithShape="1">
          <a:blip r:embed="rId3">
            <a:alphaModFix/>
          </a:blip>
          <a:srcRect b="36781" l="28362" r="53979" t="56955"/>
          <a:stretch/>
        </p:blipFill>
        <p:spPr>
          <a:xfrm>
            <a:off x="2395450" y="1577625"/>
            <a:ext cx="1611925" cy="786750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30"/>
          <p:cNvSpPr/>
          <p:nvPr/>
        </p:nvSpPr>
        <p:spPr>
          <a:xfrm>
            <a:off x="2341919" y="1588081"/>
            <a:ext cx="1782000" cy="7629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2260">
                <a:latin typeface="Montserrat"/>
                <a:ea typeface="Montserrat"/>
                <a:cs typeface="Montserrat"/>
                <a:sym typeface="Montserrat"/>
              </a:rPr>
              <a:t>What is the value of this:</a:t>
            </a:r>
            <a:endParaRPr sz="226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520"/>
          </a:p>
        </p:txBody>
      </p:sp>
      <p:sp>
        <p:nvSpPr>
          <p:cNvPr id="188" name="Google Shape;188;p31"/>
          <p:cNvSpPr txBox="1"/>
          <p:nvPr/>
        </p:nvSpPr>
        <p:spPr>
          <a:xfrm>
            <a:off x="1017243" y="3849000"/>
            <a:ext cx="72081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tens						</a:t>
            </a:r>
            <a:r>
              <a:rPr b="1" lang="en" sz="2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60</a:t>
            </a:r>
            <a:endParaRPr b="1" sz="2100"/>
          </a:p>
        </p:txBody>
      </p:sp>
      <p:pic>
        <p:nvPicPr>
          <p:cNvPr id="189" name="Google Shape;189;p31"/>
          <p:cNvPicPr preferRelativeResize="0"/>
          <p:nvPr/>
        </p:nvPicPr>
        <p:blipFill rotWithShape="1">
          <a:blip r:embed="rId3">
            <a:alphaModFix/>
          </a:blip>
          <a:srcRect b="28970" l="12180" r="72471" t="57404"/>
          <a:stretch/>
        </p:blipFill>
        <p:spPr>
          <a:xfrm>
            <a:off x="822375" y="1540800"/>
            <a:ext cx="1401075" cy="171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31"/>
          <p:cNvPicPr preferRelativeResize="0"/>
          <p:nvPr/>
        </p:nvPicPr>
        <p:blipFill rotWithShape="1">
          <a:blip r:embed="rId3">
            <a:alphaModFix/>
          </a:blip>
          <a:srcRect b="28970" l="12179" r="83692" t="57404"/>
          <a:stretch/>
        </p:blipFill>
        <p:spPr>
          <a:xfrm>
            <a:off x="490450" y="1540800"/>
            <a:ext cx="376900" cy="171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31"/>
          <p:cNvPicPr preferRelativeResize="0"/>
          <p:nvPr/>
        </p:nvPicPr>
        <p:blipFill rotWithShape="1">
          <a:blip r:embed="rId3">
            <a:alphaModFix/>
          </a:blip>
          <a:srcRect b="36781" l="28362" r="53979" t="56955"/>
          <a:stretch/>
        </p:blipFill>
        <p:spPr>
          <a:xfrm>
            <a:off x="2395450" y="1577625"/>
            <a:ext cx="1611925" cy="786750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31"/>
          <p:cNvSpPr/>
          <p:nvPr/>
        </p:nvSpPr>
        <p:spPr>
          <a:xfrm>
            <a:off x="2341919" y="1588081"/>
            <a:ext cx="1782000" cy="7629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2260">
                <a:latin typeface="Montserrat"/>
                <a:ea typeface="Montserrat"/>
                <a:cs typeface="Montserrat"/>
                <a:sym typeface="Montserrat"/>
              </a:rPr>
              <a:t>What is missing?</a:t>
            </a:r>
            <a:endParaRPr sz="226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52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3"/>
          <p:cNvSpPr txBox="1"/>
          <p:nvPr/>
        </p:nvSpPr>
        <p:spPr>
          <a:xfrm>
            <a:off x="1017243" y="3849000"/>
            <a:ext cx="72081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45 ones  +  __ tens	= 75</a:t>
            </a:r>
            <a:endParaRPr b="1" sz="2100"/>
          </a:p>
        </p:txBody>
      </p:sp>
      <p:sp>
        <p:nvSpPr>
          <p:cNvPr id="203" name="Google Shape;203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2260">
                <a:latin typeface="Montserrat"/>
                <a:ea typeface="Montserrat"/>
                <a:cs typeface="Montserrat"/>
                <a:sym typeface="Montserrat"/>
              </a:rPr>
              <a:t>What is missing?</a:t>
            </a:r>
            <a:endParaRPr sz="226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52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4"/>
          <p:cNvSpPr txBox="1"/>
          <p:nvPr/>
        </p:nvSpPr>
        <p:spPr>
          <a:xfrm>
            <a:off x="1017243" y="3849000"/>
            <a:ext cx="72081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45 ones  +  __ tens	= 75</a:t>
            </a:r>
            <a:endParaRPr b="1" sz="2100"/>
          </a:p>
        </p:txBody>
      </p:sp>
      <p:pic>
        <p:nvPicPr>
          <p:cNvPr id="209" name="Google Shape;209;p34"/>
          <p:cNvPicPr preferRelativeResize="0"/>
          <p:nvPr/>
        </p:nvPicPr>
        <p:blipFill rotWithShape="1">
          <a:blip r:embed="rId3">
            <a:alphaModFix/>
          </a:blip>
          <a:srcRect b="36781" l="28362" r="53979" t="56955"/>
          <a:stretch/>
        </p:blipFill>
        <p:spPr>
          <a:xfrm>
            <a:off x="1079675" y="1407950"/>
            <a:ext cx="1264850" cy="61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34"/>
          <p:cNvPicPr preferRelativeResize="0"/>
          <p:nvPr/>
        </p:nvPicPr>
        <p:blipFill rotWithShape="1">
          <a:blip r:embed="rId3">
            <a:alphaModFix/>
          </a:blip>
          <a:srcRect b="36781" l="28362" r="53979" t="56955"/>
          <a:stretch/>
        </p:blipFill>
        <p:spPr>
          <a:xfrm>
            <a:off x="1079675" y="1968975"/>
            <a:ext cx="1264850" cy="61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34"/>
          <p:cNvPicPr preferRelativeResize="0"/>
          <p:nvPr/>
        </p:nvPicPr>
        <p:blipFill rotWithShape="1">
          <a:blip r:embed="rId3">
            <a:alphaModFix/>
          </a:blip>
          <a:srcRect b="36781" l="28362" r="53979" t="56955"/>
          <a:stretch/>
        </p:blipFill>
        <p:spPr>
          <a:xfrm>
            <a:off x="1079675" y="2536538"/>
            <a:ext cx="1264850" cy="61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34"/>
          <p:cNvPicPr preferRelativeResize="0"/>
          <p:nvPr/>
        </p:nvPicPr>
        <p:blipFill rotWithShape="1">
          <a:blip r:embed="rId3">
            <a:alphaModFix/>
          </a:blip>
          <a:srcRect b="36781" l="28362" r="53979" t="56955"/>
          <a:stretch/>
        </p:blipFill>
        <p:spPr>
          <a:xfrm>
            <a:off x="1079675" y="3121563"/>
            <a:ext cx="1264850" cy="61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34"/>
          <p:cNvPicPr preferRelativeResize="0"/>
          <p:nvPr/>
        </p:nvPicPr>
        <p:blipFill rotWithShape="1">
          <a:blip r:embed="rId3">
            <a:alphaModFix/>
          </a:blip>
          <a:srcRect b="39577" l="28362" r="53979" t="56955"/>
          <a:stretch/>
        </p:blipFill>
        <p:spPr>
          <a:xfrm>
            <a:off x="1079675" y="1138807"/>
            <a:ext cx="1264850" cy="34180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2260">
                <a:latin typeface="Montserrat"/>
                <a:ea typeface="Montserrat"/>
                <a:cs typeface="Montserrat"/>
                <a:sym typeface="Montserrat"/>
              </a:rPr>
              <a:t>What is missing?</a:t>
            </a:r>
            <a:endParaRPr sz="226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52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5"/>
          <p:cNvSpPr txBox="1"/>
          <p:nvPr/>
        </p:nvSpPr>
        <p:spPr>
          <a:xfrm>
            <a:off x="1017243" y="3849000"/>
            <a:ext cx="7208100" cy="13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45 ones  +  __ tens	= 75</a:t>
            </a:r>
            <a:endParaRPr sz="2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45		+ 	  30	= 75</a:t>
            </a:r>
            <a:endParaRPr sz="2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20" name="Google Shape;220;p35"/>
          <p:cNvPicPr preferRelativeResize="0"/>
          <p:nvPr/>
        </p:nvPicPr>
        <p:blipFill rotWithShape="1">
          <a:blip r:embed="rId3">
            <a:alphaModFix/>
          </a:blip>
          <a:srcRect b="36781" l="28362" r="53979" t="56955"/>
          <a:stretch/>
        </p:blipFill>
        <p:spPr>
          <a:xfrm>
            <a:off x="1079675" y="1407950"/>
            <a:ext cx="1264850" cy="61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35"/>
          <p:cNvPicPr preferRelativeResize="0"/>
          <p:nvPr/>
        </p:nvPicPr>
        <p:blipFill rotWithShape="1">
          <a:blip r:embed="rId3">
            <a:alphaModFix/>
          </a:blip>
          <a:srcRect b="36781" l="28362" r="53979" t="56955"/>
          <a:stretch/>
        </p:blipFill>
        <p:spPr>
          <a:xfrm>
            <a:off x="1079675" y="1968975"/>
            <a:ext cx="1264850" cy="61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35"/>
          <p:cNvPicPr preferRelativeResize="0"/>
          <p:nvPr/>
        </p:nvPicPr>
        <p:blipFill rotWithShape="1">
          <a:blip r:embed="rId3">
            <a:alphaModFix/>
          </a:blip>
          <a:srcRect b="36781" l="28362" r="53979" t="56955"/>
          <a:stretch/>
        </p:blipFill>
        <p:spPr>
          <a:xfrm>
            <a:off x="1079675" y="2536538"/>
            <a:ext cx="1264850" cy="61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35"/>
          <p:cNvPicPr preferRelativeResize="0"/>
          <p:nvPr/>
        </p:nvPicPr>
        <p:blipFill rotWithShape="1">
          <a:blip r:embed="rId3">
            <a:alphaModFix/>
          </a:blip>
          <a:srcRect b="36781" l="28362" r="53979" t="56955"/>
          <a:stretch/>
        </p:blipFill>
        <p:spPr>
          <a:xfrm>
            <a:off x="1079675" y="3121563"/>
            <a:ext cx="1264850" cy="61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35"/>
          <p:cNvPicPr preferRelativeResize="0"/>
          <p:nvPr/>
        </p:nvPicPr>
        <p:blipFill rotWithShape="1">
          <a:blip r:embed="rId3">
            <a:alphaModFix/>
          </a:blip>
          <a:srcRect b="39577" l="28362" r="53979" t="56955"/>
          <a:stretch/>
        </p:blipFill>
        <p:spPr>
          <a:xfrm>
            <a:off x="1079675" y="1138807"/>
            <a:ext cx="1264850" cy="341800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2260">
                <a:latin typeface="Montserrat"/>
                <a:ea typeface="Montserrat"/>
                <a:cs typeface="Montserrat"/>
                <a:sym typeface="Montserrat"/>
              </a:rPr>
              <a:t>What is missing?</a:t>
            </a:r>
            <a:endParaRPr sz="226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520"/>
          </a:p>
        </p:txBody>
      </p:sp>
      <p:pic>
        <p:nvPicPr>
          <p:cNvPr id="226" name="Google Shape;226;p35"/>
          <p:cNvPicPr preferRelativeResize="0"/>
          <p:nvPr/>
        </p:nvPicPr>
        <p:blipFill rotWithShape="1">
          <a:blip r:embed="rId3">
            <a:alphaModFix/>
          </a:blip>
          <a:srcRect b="36781" l="28362" r="53979" t="56955"/>
          <a:stretch/>
        </p:blipFill>
        <p:spPr>
          <a:xfrm>
            <a:off x="2947375" y="1207200"/>
            <a:ext cx="1264850" cy="61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35"/>
          <p:cNvPicPr preferRelativeResize="0"/>
          <p:nvPr/>
        </p:nvPicPr>
        <p:blipFill rotWithShape="1">
          <a:blip r:embed="rId3">
            <a:alphaModFix/>
          </a:blip>
          <a:srcRect b="36781" l="28362" r="53979" t="56955"/>
          <a:stretch/>
        </p:blipFill>
        <p:spPr>
          <a:xfrm>
            <a:off x="2947375" y="1824550"/>
            <a:ext cx="1264850" cy="61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35"/>
          <p:cNvPicPr preferRelativeResize="0"/>
          <p:nvPr/>
        </p:nvPicPr>
        <p:blipFill rotWithShape="1">
          <a:blip r:embed="rId3">
            <a:alphaModFix/>
          </a:blip>
          <a:srcRect b="36781" l="28362" r="53979" t="56955"/>
          <a:stretch/>
        </p:blipFill>
        <p:spPr>
          <a:xfrm>
            <a:off x="2947375" y="2441900"/>
            <a:ext cx="1264850" cy="617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6"/>
          <p:cNvSpPr txBox="1"/>
          <p:nvPr/>
        </p:nvSpPr>
        <p:spPr>
          <a:xfrm>
            <a:off x="1017243" y="3849000"/>
            <a:ext cx="7208100" cy="13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45 ones  +   </a:t>
            </a:r>
            <a:r>
              <a:rPr b="1" lang="en" sz="2300">
                <a:solidFill>
                  <a:srgbClr val="FF00FF"/>
                </a:solidFill>
                <a:latin typeface="Montserrat"/>
                <a:ea typeface="Montserrat"/>
                <a:cs typeface="Montserrat"/>
                <a:sym typeface="Montserrat"/>
              </a:rPr>
              <a:t>3 tens</a:t>
            </a:r>
            <a:r>
              <a:rPr lang="en" sz="2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= 75</a:t>
            </a:r>
            <a:endParaRPr sz="2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45		+ 	  </a:t>
            </a:r>
            <a:r>
              <a:rPr b="1" lang="en" sz="2300">
                <a:solidFill>
                  <a:srgbClr val="FF00FF"/>
                </a:solidFill>
                <a:latin typeface="Montserrat"/>
                <a:ea typeface="Montserrat"/>
                <a:cs typeface="Montserrat"/>
                <a:sym typeface="Montserrat"/>
              </a:rPr>
              <a:t>30</a:t>
            </a:r>
            <a:r>
              <a:rPr lang="en" sz="2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= 75</a:t>
            </a:r>
            <a:endParaRPr sz="2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34" name="Google Shape;234;p36"/>
          <p:cNvPicPr preferRelativeResize="0"/>
          <p:nvPr/>
        </p:nvPicPr>
        <p:blipFill rotWithShape="1">
          <a:blip r:embed="rId3">
            <a:alphaModFix/>
          </a:blip>
          <a:srcRect b="36781" l="28362" r="53979" t="56955"/>
          <a:stretch/>
        </p:blipFill>
        <p:spPr>
          <a:xfrm>
            <a:off x="1079675" y="1407950"/>
            <a:ext cx="1264850" cy="61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36"/>
          <p:cNvPicPr preferRelativeResize="0"/>
          <p:nvPr/>
        </p:nvPicPr>
        <p:blipFill rotWithShape="1">
          <a:blip r:embed="rId3">
            <a:alphaModFix/>
          </a:blip>
          <a:srcRect b="36781" l="28362" r="53979" t="56955"/>
          <a:stretch/>
        </p:blipFill>
        <p:spPr>
          <a:xfrm>
            <a:off x="1079675" y="1968975"/>
            <a:ext cx="1264850" cy="61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36"/>
          <p:cNvPicPr preferRelativeResize="0"/>
          <p:nvPr/>
        </p:nvPicPr>
        <p:blipFill rotWithShape="1">
          <a:blip r:embed="rId3">
            <a:alphaModFix/>
          </a:blip>
          <a:srcRect b="36781" l="28362" r="53979" t="56955"/>
          <a:stretch/>
        </p:blipFill>
        <p:spPr>
          <a:xfrm>
            <a:off x="1079675" y="2536538"/>
            <a:ext cx="1264850" cy="61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36"/>
          <p:cNvPicPr preferRelativeResize="0"/>
          <p:nvPr/>
        </p:nvPicPr>
        <p:blipFill rotWithShape="1">
          <a:blip r:embed="rId3">
            <a:alphaModFix/>
          </a:blip>
          <a:srcRect b="36781" l="28362" r="53979" t="56955"/>
          <a:stretch/>
        </p:blipFill>
        <p:spPr>
          <a:xfrm>
            <a:off x="1079675" y="3121563"/>
            <a:ext cx="1264850" cy="61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36"/>
          <p:cNvPicPr preferRelativeResize="0"/>
          <p:nvPr/>
        </p:nvPicPr>
        <p:blipFill rotWithShape="1">
          <a:blip r:embed="rId3">
            <a:alphaModFix/>
          </a:blip>
          <a:srcRect b="39577" l="28362" r="53979" t="56955"/>
          <a:stretch/>
        </p:blipFill>
        <p:spPr>
          <a:xfrm>
            <a:off x="1079675" y="1138807"/>
            <a:ext cx="1264850" cy="341800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2260">
                <a:latin typeface="Montserrat"/>
                <a:ea typeface="Montserrat"/>
                <a:cs typeface="Montserrat"/>
                <a:sym typeface="Montserrat"/>
              </a:rPr>
              <a:t>What is missing?</a:t>
            </a:r>
            <a:endParaRPr sz="226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52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7"/>
          <p:cNvSpPr txBox="1"/>
          <p:nvPr/>
        </p:nvSpPr>
        <p:spPr>
          <a:xfrm>
            <a:off x="1017243" y="3849000"/>
            <a:ext cx="7208100" cy="13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45 ones  +   </a:t>
            </a:r>
            <a:r>
              <a:rPr b="1" lang="en" sz="2300">
                <a:solidFill>
                  <a:srgbClr val="FF00FF"/>
                </a:solidFill>
                <a:latin typeface="Montserrat"/>
                <a:ea typeface="Montserrat"/>
                <a:cs typeface="Montserrat"/>
                <a:sym typeface="Montserrat"/>
              </a:rPr>
              <a:t>3 tens</a:t>
            </a:r>
            <a:r>
              <a:rPr lang="en" sz="2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= 75</a:t>
            </a:r>
            <a:endParaRPr sz="2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45		+ 	  </a:t>
            </a:r>
            <a:r>
              <a:rPr b="1" lang="en" sz="2300">
                <a:solidFill>
                  <a:srgbClr val="FF00FF"/>
                </a:solidFill>
                <a:latin typeface="Montserrat"/>
                <a:ea typeface="Montserrat"/>
                <a:cs typeface="Montserrat"/>
                <a:sym typeface="Montserrat"/>
              </a:rPr>
              <a:t>30</a:t>
            </a:r>
            <a:r>
              <a:rPr lang="en" sz="2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= 75</a:t>
            </a:r>
            <a:endParaRPr sz="2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45" name="Google Shape;245;p37"/>
          <p:cNvPicPr preferRelativeResize="0"/>
          <p:nvPr/>
        </p:nvPicPr>
        <p:blipFill rotWithShape="1">
          <a:blip r:embed="rId3">
            <a:alphaModFix/>
          </a:blip>
          <a:srcRect b="36781" l="28362" r="53979" t="56955"/>
          <a:stretch/>
        </p:blipFill>
        <p:spPr>
          <a:xfrm>
            <a:off x="1079675" y="1407950"/>
            <a:ext cx="1264850" cy="61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37"/>
          <p:cNvPicPr preferRelativeResize="0"/>
          <p:nvPr/>
        </p:nvPicPr>
        <p:blipFill rotWithShape="1">
          <a:blip r:embed="rId3">
            <a:alphaModFix/>
          </a:blip>
          <a:srcRect b="36781" l="28362" r="53979" t="56955"/>
          <a:stretch/>
        </p:blipFill>
        <p:spPr>
          <a:xfrm>
            <a:off x="1079675" y="1968975"/>
            <a:ext cx="1264850" cy="61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37"/>
          <p:cNvPicPr preferRelativeResize="0"/>
          <p:nvPr/>
        </p:nvPicPr>
        <p:blipFill rotWithShape="1">
          <a:blip r:embed="rId3">
            <a:alphaModFix/>
          </a:blip>
          <a:srcRect b="36781" l="28362" r="53979" t="56955"/>
          <a:stretch/>
        </p:blipFill>
        <p:spPr>
          <a:xfrm>
            <a:off x="1079675" y="2536538"/>
            <a:ext cx="1264850" cy="61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37"/>
          <p:cNvPicPr preferRelativeResize="0"/>
          <p:nvPr/>
        </p:nvPicPr>
        <p:blipFill rotWithShape="1">
          <a:blip r:embed="rId3">
            <a:alphaModFix/>
          </a:blip>
          <a:srcRect b="36781" l="28362" r="53979" t="56955"/>
          <a:stretch/>
        </p:blipFill>
        <p:spPr>
          <a:xfrm>
            <a:off x="1079675" y="3121563"/>
            <a:ext cx="1264850" cy="61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37"/>
          <p:cNvPicPr preferRelativeResize="0"/>
          <p:nvPr/>
        </p:nvPicPr>
        <p:blipFill rotWithShape="1">
          <a:blip r:embed="rId3">
            <a:alphaModFix/>
          </a:blip>
          <a:srcRect b="39577" l="28362" r="53979" t="56955"/>
          <a:stretch/>
        </p:blipFill>
        <p:spPr>
          <a:xfrm>
            <a:off x="1079675" y="1138807"/>
            <a:ext cx="1264850" cy="34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37"/>
          <p:cNvPicPr preferRelativeResize="0"/>
          <p:nvPr/>
        </p:nvPicPr>
        <p:blipFill rotWithShape="1">
          <a:blip r:embed="rId3">
            <a:alphaModFix/>
          </a:blip>
          <a:srcRect b="28970" l="16210" r="72471" t="57404"/>
          <a:stretch/>
        </p:blipFill>
        <p:spPr>
          <a:xfrm>
            <a:off x="3071025" y="1314775"/>
            <a:ext cx="1033200" cy="1711500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2260">
                <a:latin typeface="Montserrat"/>
                <a:ea typeface="Montserrat"/>
                <a:cs typeface="Montserrat"/>
                <a:sym typeface="Montserrat"/>
              </a:rPr>
              <a:t>What is missing?</a:t>
            </a:r>
            <a:endParaRPr sz="226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52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