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1.xml"/>
  <Override ContentType="application/vnd.openxmlformats-officedocument.presentationml.notesSlide+xml" PartName="/ppt/notesSlides/notesSlide109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07.xml"/>
  <Override ContentType="application/vnd.openxmlformats-officedocument.presentationml.notesSlide+xml" PartName="/ppt/notesSlides/notesSlide100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85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77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73.xml"/>
  <Override ContentType="application/vnd.openxmlformats-officedocument.presentationml.notesSlide+xml" PartName="/ppt/notesSlides/notesSlide8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105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93.xml"/>
  <Override ContentType="application/vnd.openxmlformats-officedocument.presentationml.notesSlide+xml" PartName="/ppt/notesSlides/notesSlide87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11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75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112.xml"/>
  <Override ContentType="application/vnd.openxmlformats-officedocument.presentationml.notesSlide+xml" PartName="/ppt/notesSlides/notesSlide103.xml"/>
  <Override ContentType="application/vnd.openxmlformats-officedocument.presentationml.notesSlide+xml" PartName="/ppt/notesSlides/notesSlide97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9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114.xml"/>
  <Override ContentType="application/vnd.openxmlformats-officedocument.presentationml.notesSlide+xml" PartName="/ppt/notesSlides/notesSlide101.xml"/>
  <Override ContentType="application/vnd.openxmlformats-officedocument.presentationml.notesSlide+xml" PartName="/ppt/notesSlides/notesSlide95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78.xml"/>
  <Override ContentType="application/vnd.openxmlformats-officedocument.presentationml.notesSlide+xml" PartName="/ppt/notesSlides/notesSlide71.xml"/>
  <Override ContentType="application/vnd.openxmlformats-officedocument.presentationml.notesSlide+xml" PartName="/ppt/notesSlides/notesSlide92.xml"/>
  <Override ContentType="application/vnd.openxmlformats-officedocument.presentationml.notesSlide+xml" PartName="/ppt/notesSlides/notesSlide84.xml"/>
  <Override ContentType="application/vnd.openxmlformats-officedocument.presentationml.notesSlide+xml" PartName="/ppt/notesSlides/notesSlide76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82.xml"/>
  <Override ContentType="application/vnd.openxmlformats-officedocument.presentationml.notesSlide+xml" PartName="/ppt/notesSlides/notesSlide9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108.xml"/>
  <Override ContentType="application/vnd.openxmlformats-officedocument.presentationml.notesSlide+xml" PartName="/ppt/notesSlides/notesSlide90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86.xml"/>
  <Override ContentType="application/vnd.openxmlformats-officedocument.presentationml.notesSlide+xml" PartName="/ppt/notesSlides/notesSlide106.xml"/>
  <Override ContentType="application/vnd.openxmlformats-officedocument.presentationml.notesSlide+xml" PartName="/ppt/notesSlides/notesSlide99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80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7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8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1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13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72.xml"/>
  <Override ContentType="application/vnd.openxmlformats-officedocument.presentationml.notesSlide+xml" PartName="/ppt/notesSlides/notesSlide98.xml"/>
  <Override ContentType="application/vnd.openxmlformats-officedocument.presentationml.notesSlide+xml" PartName="/ppt/notesSlides/notesSlide104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9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96.xml"/>
  <Override ContentType="application/vnd.openxmlformats-officedocument.presentationml.notesSlide+xml" PartName="/ppt/notesSlides/notesSlide102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83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3.xml"/>
  <Override ContentType="application/vnd.openxmlformats-officedocument.presentationml.slide+xml" PartName="/ppt/slides/slide78.xml"/>
  <Override ContentType="application/vnd.openxmlformats-officedocument.presentationml.slide+xml" PartName="/ppt/slides/slide86.xml"/>
  <Override ContentType="application/vnd.openxmlformats-officedocument.presentationml.slide+xml" PartName="/ppt/slides/slide35.xml"/>
  <Override ContentType="application/vnd.openxmlformats-officedocument.presentationml.slide+xml" PartName="/ppt/slides/slide105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13.xml"/>
  <Override ContentType="application/vnd.openxmlformats-officedocument.presentationml.slide+xml" PartName="/ppt/slides/slide68.xml"/>
  <Override ContentType="application/vnd.openxmlformats-officedocument.presentationml.slide+xml" PartName="/ppt/slides/slide94.xml"/>
  <Override ContentType="application/vnd.openxmlformats-officedocument.presentationml.slide+xml" PartName="/ppt/slides/slide84.xml"/>
  <Override ContentType="application/vnd.openxmlformats-officedocument.presentationml.slide+xml" PartName="/ppt/slides/slide107.xml"/>
  <Override ContentType="application/vnd.openxmlformats-officedocument.presentationml.slide+xml" PartName="/ppt/slides/slide37.xml"/>
  <Override ContentType="application/vnd.openxmlformats-officedocument.presentationml.slide+xml" PartName="/ppt/slides/slide71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66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111.xml"/>
  <Override ContentType="application/vnd.openxmlformats-officedocument.presentationml.slide+xml" PartName="/ppt/slides/slide53.xml"/>
  <Override ContentType="application/vnd.openxmlformats-officedocument.presentationml.slide+xml" PartName="/ppt/slides/slide96.xml"/>
  <Override ContentType="application/vnd.openxmlformats-officedocument.presentationml.slide+xml" PartName="/ppt/slides/slide48.xml"/>
  <Override ContentType="application/vnd.openxmlformats-officedocument.presentationml.slide+xml" PartName="/ppt/slides/slide22.xml"/>
  <Override ContentType="application/vnd.openxmlformats-officedocument.presentationml.slide+xml" PartName="/ppt/slides/slide82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2.xml"/>
  <Override ContentType="application/vnd.openxmlformats-officedocument.presentationml.slide+xml" PartName="/ppt/slides/slide108.xml"/>
  <Override ContentType="application/vnd.openxmlformats-officedocument.presentationml.slide+xml" PartName="/ppt/slides/slide98.xml"/>
  <Override ContentType="application/vnd.openxmlformats-officedocument.presentationml.slide+xml" PartName="/ppt/slides/slide72.xml"/>
  <Override ContentType="application/vnd.openxmlformats-officedocument.presentationml.slide+xml" PartName="/ppt/slides/slide20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89.xml"/>
  <Override ContentType="application/vnd.openxmlformats-officedocument.presentationml.slide+xml" PartName="/ppt/slides/slide76.xml"/>
  <Override ContentType="application/vnd.openxmlformats-officedocument.presentationml.slide+xml" PartName="/ppt/slides/slide63.xml"/>
  <Override ContentType="application/vnd.openxmlformats-officedocument.presentationml.slide+xml" PartName="/ppt/slides/slide93.xml"/>
  <Override ContentType="application/vnd.openxmlformats-officedocument.presentationml.slide+xml" PartName="/ppt/slides/slide101.xml"/>
  <Override ContentType="application/vnd.openxmlformats-officedocument.presentationml.slide+xml" PartName="/ppt/slides/slide80.xml"/>
  <Override ContentType="application/vnd.openxmlformats-officedocument.presentationml.slide+xml" PartName="/ppt/slides/slide103.xml"/>
  <Override ContentType="application/vnd.openxmlformats-officedocument.presentationml.slide+xml" PartName="/ppt/slides/slide61.xml"/>
  <Override ContentType="application/vnd.openxmlformats-officedocument.presentationml.slide+xml" PartName="/ppt/slides/slide91.xml"/>
  <Override ContentType="application/vnd.openxmlformats-officedocument.presentationml.slide+xml" PartName="/ppt/slides/slide114.xml"/>
  <Override ContentType="application/vnd.openxmlformats-officedocument.presentationml.slide+xml" PartName="/ppt/slides/slide31.xml"/>
  <Override ContentType="application/vnd.openxmlformats-officedocument.presentationml.slide+xml" PartName="/ppt/slides/slide87.xml"/>
  <Override ContentType="application/vnd.openxmlformats-officedocument.presentationml.slide+xml" PartName="/ppt/slides/slide74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12.xml"/>
  <Override ContentType="application/vnd.openxmlformats-officedocument.presentationml.slide+xml" PartName="/ppt/slides/slide95.xml"/>
  <Override ContentType="application/vnd.openxmlformats-officedocument.presentationml.slide+xml" PartName="/ppt/slides/slide69.xml"/>
  <Override ContentType="application/vnd.openxmlformats-officedocument.presentationml.slide+xml" PartName="/ppt/slides/slide85.xml"/>
  <Override ContentType="application/vnd.openxmlformats-officedocument.presentationml.slide+xml" PartName="/ppt/slides/slide42.xml"/>
  <Override ContentType="application/vnd.openxmlformats-officedocument.presentationml.slide+xml" PartName="/ppt/slides/slide50.xml"/>
  <Override ContentType="application/vnd.openxmlformats-officedocument.presentationml.slide+xml" PartName="/ppt/slides/slide77.xml"/>
  <Override ContentType="application/vnd.openxmlformats-officedocument.presentationml.slide+xml" PartName="/ppt/slides/slide34.xml"/>
  <Override ContentType="application/vnd.openxmlformats-officedocument.presentationml.slide+xml" PartName="/ppt/slides/slide16.xml"/>
  <Override ContentType="application/vnd.openxmlformats-officedocument.presentationml.slide+xml" PartName="/ppt/slides/slide104.xml"/>
  <Override ContentType="application/vnd.openxmlformats-officedocument.presentationml.slide+xml" PartName="/ppt/slides/slide24.xml"/>
  <Override ContentType="application/vnd.openxmlformats-officedocument.presentationml.slide+xml" PartName="/ppt/slides/slide97.xml"/>
  <Override ContentType="application/vnd.openxmlformats-officedocument.presentationml.slide+xml" PartName="/ppt/slides/slide11.xml"/>
  <Override ContentType="application/vnd.openxmlformats-officedocument.presentationml.slide+xml" PartName="/ppt/slides/slide110.xml"/>
  <Override ContentType="application/vnd.openxmlformats-officedocument.presentationml.slide+xml" PartName="/ppt/slides/slide6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79.xml"/>
  <Override ContentType="application/vnd.openxmlformats-officedocument.presentationml.slide+xml" PartName="/ppt/slides/slide49.xml"/>
  <Override ContentType="application/vnd.openxmlformats-officedocument.presentationml.slide+xml" PartName="/ppt/slides/slide83.xml"/>
  <Override ContentType="application/vnd.openxmlformats-officedocument.presentationml.slide+xml" PartName="/ppt/slides/slide106.xml"/>
  <Override ContentType="application/vnd.openxmlformats-officedocument.presentationml.slide+xml" PartName="/ppt/slides/slide70.xml"/>
  <Override ContentType="application/vnd.openxmlformats-officedocument.presentationml.slide+xml" PartName="/ppt/slides/slide6.xml"/>
  <Override ContentType="application/vnd.openxmlformats-officedocument.presentationml.slide+xml" PartName="/ppt/slides/slide40.xml"/>
  <Override ContentType="application/vnd.openxmlformats-officedocument.presentationml.slide+xml" PartName="/ppt/slides/slide73.xml"/>
  <Override ContentType="application/vnd.openxmlformats-officedocument.presentationml.slide+xml" PartName="/ppt/slides/slide30.xml"/>
  <Override ContentType="application/vnd.openxmlformats-officedocument.presentationml.slide+xml" PartName="/ppt/slides/slide109.xml"/>
  <Override ContentType="application/vnd.openxmlformats-officedocument.presentationml.slide+xml" PartName="/ppt/slides/slide99.xml"/>
  <Override ContentType="application/vnd.openxmlformats-officedocument.presentationml.slide+xml" PartName="/ppt/slides/slide3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47.xml"/>
  <Override ContentType="application/vnd.openxmlformats-officedocument.presentationml.slide+xml" PartName="/ppt/slides/slide21.xml"/>
  <Override ContentType="application/vnd.openxmlformats-officedocument.presentationml.slide+xml" PartName="/ppt/slides/slide100.xml"/>
  <Override ContentType="application/vnd.openxmlformats-officedocument.presentationml.slide+xml" PartName="/ppt/slides/slide64.xml"/>
  <Override ContentType="application/vnd.openxmlformats-officedocument.presentationml.slide+xml" PartName="/ppt/slides/slide81.xml"/>
  <Override ContentType="application/vnd.openxmlformats-officedocument.presentationml.slide+xml" PartName="/ppt/slides/slide90.xml"/>
  <Override ContentType="application/vnd.openxmlformats-officedocument.presentationml.slide+xml" PartName="/ppt/slides/slide8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75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88.xml"/>
  <Override ContentType="application/vnd.openxmlformats-officedocument.presentationml.slide+xml" PartName="/ppt/slides/slide92.xml"/>
  <Override ContentType="application/vnd.openxmlformats-officedocument.presentationml.slide+xml" PartName="/ppt/slides/slide10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  <p:sldId id="330" r:id="rId80"/>
    <p:sldId id="331" r:id="rId81"/>
    <p:sldId id="332" r:id="rId82"/>
    <p:sldId id="333" r:id="rId83"/>
    <p:sldId id="334" r:id="rId84"/>
    <p:sldId id="335" r:id="rId85"/>
    <p:sldId id="336" r:id="rId86"/>
    <p:sldId id="337" r:id="rId87"/>
    <p:sldId id="338" r:id="rId88"/>
    <p:sldId id="339" r:id="rId89"/>
    <p:sldId id="340" r:id="rId90"/>
    <p:sldId id="341" r:id="rId91"/>
    <p:sldId id="342" r:id="rId92"/>
    <p:sldId id="343" r:id="rId93"/>
    <p:sldId id="344" r:id="rId94"/>
    <p:sldId id="345" r:id="rId95"/>
    <p:sldId id="346" r:id="rId96"/>
    <p:sldId id="347" r:id="rId97"/>
    <p:sldId id="348" r:id="rId98"/>
    <p:sldId id="349" r:id="rId99"/>
    <p:sldId id="350" r:id="rId100"/>
    <p:sldId id="351" r:id="rId101"/>
    <p:sldId id="352" r:id="rId102"/>
    <p:sldId id="353" r:id="rId103"/>
    <p:sldId id="354" r:id="rId104"/>
    <p:sldId id="355" r:id="rId105"/>
    <p:sldId id="356" r:id="rId106"/>
    <p:sldId id="357" r:id="rId107"/>
    <p:sldId id="358" r:id="rId108"/>
    <p:sldId id="359" r:id="rId109"/>
    <p:sldId id="360" r:id="rId110"/>
    <p:sldId id="361" r:id="rId111"/>
    <p:sldId id="362" r:id="rId112"/>
    <p:sldId id="363" r:id="rId113"/>
    <p:sldId id="364" r:id="rId114"/>
    <p:sldId id="365" r:id="rId115"/>
    <p:sldId id="366" r:id="rId116"/>
    <p:sldId id="367" r:id="rId117"/>
    <p:sldId id="368" r:id="rId118"/>
    <p:sldId id="369" r:id="rId119"/>
  </p:sldIdLst>
  <p:sldSz cy="5143500" cx="9144000"/>
  <p:notesSz cx="6858000" cy="9144000"/>
  <p:embeddedFontLst>
    <p:embeddedFont>
      <p:font typeface="Montserrat"/>
      <p:regular r:id="rId120"/>
      <p:bold r:id="rId121"/>
      <p:italic r:id="rId122"/>
      <p:boldItalic r:id="rId123"/>
    </p:embeddedFont>
    <p:embeddedFont>
      <p:font typeface="Source Code Pro"/>
      <p:regular r:id="rId124"/>
      <p:bold r:id="rId125"/>
      <p:italic r:id="rId126"/>
      <p:boldItalic r:id="rId127"/>
    </p:embeddedFont>
    <p:embeddedFont>
      <p:font typeface="Oswald"/>
      <p:regular r:id="rId128"/>
      <p:bold r:id="rId12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07" Type="http://schemas.openxmlformats.org/officeDocument/2006/relationships/slide" Target="slides/slide102.xml"/><Relationship Id="rId106" Type="http://schemas.openxmlformats.org/officeDocument/2006/relationships/slide" Target="slides/slide101.xml"/><Relationship Id="rId105" Type="http://schemas.openxmlformats.org/officeDocument/2006/relationships/slide" Target="slides/slide100.xml"/><Relationship Id="rId104" Type="http://schemas.openxmlformats.org/officeDocument/2006/relationships/slide" Target="slides/slide99.xml"/><Relationship Id="rId109" Type="http://schemas.openxmlformats.org/officeDocument/2006/relationships/slide" Target="slides/slide104.xml"/><Relationship Id="rId108" Type="http://schemas.openxmlformats.org/officeDocument/2006/relationships/slide" Target="slides/slide103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103" Type="http://schemas.openxmlformats.org/officeDocument/2006/relationships/slide" Target="slides/slide98.xml"/><Relationship Id="rId102" Type="http://schemas.openxmlformats.org/officeDocument/2006/relationships/slide" Target="slides/slide97.xml"/><Relationship Id="rId101" Type="http://schemas.openxmlformats.org/officeDocument/2006/relationships/slide" Target="slides/slide96.xml"/><Relationship Id="rId100" Type="http://schemas.openxmlformats.org/officeDocument/2006/relationships/slide" Target="slides/slide95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29" Type="http://schemas.openxmlformats.org/officeDocument/2006/relationships/font" Target="fonts/Oswald-bold.fntdata"/><Relationship Id="rId128" Type="http://schemas.openxmlformats.org/officeDocument/2006/relationships/font" Target="fonts/Oswald-regular.fntdata"/><Relationship Id="rId127" Type="http://schemas.openxmlformats.org/officeDocument/2006/relationships/font" Target="fonts/SourceCodePro-boldItalic.fntdata"/><Relationship Id="rId126" Type="http://schemas.openxmlformats.org/officeDocument/2006/relationships/font" Target="fonts/SourceCodePro-italic.fntdata"/><Relationship Id="rId26" Type="http://schemas.openxmlformats.org/officeDocument/2006/relationships/slide" Target="slides/slide21.xml"/><Relationship Id="rId121" Type="http://schemas.openxmlformats.org/officeDocument/2006/relationships/font" Target="fonts/Montserrat-bold.fntdata"/><Relationship Id="rId25" Type="http://schemas.openxmlformats.org/officeDocument/2006/relationships/slide" Target="slides/slide20.xml"/><Relationship Id="rId120" Type="http://schemas.openxmlformats.org/officeDocument/2006/relationships/font" Target="fonts/Montserrat-regular.fntdata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125" Type="http://schemas.openxmlformats.org/officeDocument/2006/relationships/font" Target="fonts/SourceCodePro-bold.fntdata"/><Relationship Id="rId29" Type="http://schemas.openxmlformats.org/officeDocument/2006/relationships/slide" Target="slides/slide24.xml"/><Relationship Id="rId124" Type="http://schemas.openxmlformats.org/officeDocument/2006/relationships/font" Target="fonts/SourceCodePro-regular.fntdata"/><Relationship Id="rId123" Type="http://schemas.openxmlformats.org/officeDocument/2006/relationships/font" Target="fonts/Montserrat-boldItalic.fntdata"/><Relationship Id="rId122" Type="http://schemas.openxmlformats.org/officeDocument/2006/relationships/font" Target="fonts/Montserrat-italic.fntdata"/><Relationship Id="rId95" Type="http://schemas.openxmlformats.org/officeDocument/2006/relationships/slide" Target="slides/slide90.xml"/><Relationship Id="rId94" Type="http://schemas.openxmlformats.org/officeDocument/2006/relationships/slide" Target="slides/slide89.xml"/><Relationship Id="rId97" Type="http://schemas.openxmlformats.org/officeDocument/2006/relationships/slide" Target="slides/slide92.xml"/><Relationship Id="rId96" Type="http://schemas.openxmlformats.org/officeDocument/2006/relationships/slide" Target="slides/slide91.xml"/><Relationship Id="rId11" Type="http://schemas.openxmlformats.org/officeDocument/2006/relationships/slide" Target="slides/slide6.xml"/><Relationship Id="rId99" Type="http://schemas.openxmlformats.org/officeDocument/2006/relationships/slide" Target="slides/slide94.xml"/><Relationship Id="rId10" Type="http://schemas.openxmlformats.org/officeDocument/2006/relationships/slide" Target="slides/slide5.xml"/><Relationship Id="rId98" Type="http://schemas.openxmlformats.org/officeDocument/2006/relationships/slide" Target="slides/slide93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91" Type="http://schemas.openxmlformats.org/officeDocument/2006/relationships/slide" Target="slides/slide86.xml"/><Relationship Id="rId90" Type="http://schemas.openxmlformats.org/officeDocument/2006/relationships/slide" Target="slides/slide85.xml"/><Relationship Id="rId93" Type="http://schemas.openxmlformats.org/officeDocument/2006/relationships/slide" Target="slides/slide88.xml"/><Relationship Id="rId92" Type="http://schemas.openxmlformats.org/officeDocument/2006/relationships/slide" Target="slides/slide87.xml"/><Relationship Id="rId118" Type="http://schemas.openxmlformats.org/officeDocument/2006/relationships/slide" Target="slides/slide113.xml"/><Relationship Id="rId117" Type="http://schemas.openxmlformats.org/officeDocument/2006/relationships/slide" Target="slides/slide112.xml"/><Relationship Id="rId116" Type="http://schemas.openxmlformats.org/officeDocument/2006/relationships/slide" Target="slides/slide111.xml"/><Relationship Id="rId115" Type="http://schemas.openxmlformats.org/officeDocument/2006/relationships/slide" Target="slides/slide110.xml"/><Relationship Id="rId119" Type="http://schemas.openxmlformats.org/officeDocument/2006/relationships/slide" Target="slides/slide114.xml"/><Relationship Id="rId15" Type="http://schemas.openxmlformats.org/officeDocument/2006/relationships/slide" Target="slides/slide10.xml"/><Relationship Id="rId110" Type="http://schemas.openxmlformats.org/officeDocument/2006/relationships/slide" Target="slides/slide105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14" Type="http://schemas.openxmlformats.org/officeDocument/2006/relationships/slide" Target="slides/slide109.xml"/><Relationship Id="rId18" Type="http://schemas.openxmlformats.org/officeDocument/2006/relationships/slide" Target="slides/slide13.xml"/><Relationship Id="rId113" Type="http://schemas.openxmlformats.org/officeDocument/2006/relationships/slide" Target="slides/slide108.xml"/><Relationship Id="rId112" Type="http://schemas.openxmlformats.org/officeDocument/2006/relationships/slide" Target="slides/slide107.xml"/><Relationship Id="rId111" Type="http://schemas.openxmlformats.org/officeDocument/2006/relationships/slide" Target="slides/slide106.xml"/><Relationship Id="rId84" Type="http://schemas.openxmlformats.org/officeDocument/2006/relationships/slide" Target="slides/slide79.xml"/><Relationship Id="rId83" Type="http://schemas.openxmlformats.org/officeDocument/2006/relationships/slide" Target="slides/slide78.xml"/><Relationship Id="rId86" Type="http://schemas.openxmlformats.org/officeDocument/2006/relationships/slide" Target="slides/slide81.xml"/><Relationship Id="rId85" Type="http://schemas.openxmlformats.org/officeDocument/2006/relationships/slide" Target="slides/slide80.xml"/><Relationship Id="rId88" Type="http://schemas.openxmlformats.org/officeDocument/2006/relationships/slide" Target="slides/slide83.xml"/><Relationship Id="rId87" Type="http://schemas.openxmlformats.org/officeDocument/2006/relationships/slide" Target="slides/slide82.xml"/><Relationship Id="rId89" Type="http://schemas.openxmlformats.org/officeDocument/2006/relationships/slide" Target="slides/slide84.xml"/><Relationship Id="rId80" Type="http://schemas.openxmlformats.org/officeDocument/2006/relationships/slide" Target="slides/slide75.xml"/><Relationship Id="rId82" Type="http://schemas.openxmlformats.org/officeDocument/2006/relationships/slide" Target="slides/slide77.xml"/><Relationship Id="rId81" Type="http://schemas.openxmlformats.org/officeDocument/2006/relationships/slide" Target="slides/slide7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73" Type="http://schemas.openxmlformats.org/officeDocument/2006/relationships/slide" Target="slides/slide68.xml"/><Relationship Id="rId72" Type="http://schemas.openxmlformats.org/officeDocument/2006/relationships/slide" Target="slides/slide67.xml"/><Relationship Id="rId75" Type="http://schemas.openxmlformats.org/officeDocument/2006/relationships/slide" Target="slides/slide70.xml"/><Relationship Id="rId74" Type="http://schemas.openxmlformats.org/officeDocument/2006/relationships/slide" Target="slides/slide69.xml"/><Relationship Id="rId77" Type="http://schemas.openxmlformats.org/officeDocument/2006/relationships/slide" Target="slides/slide72.xml"/><Relationship Id="rId76" Type="http://schemas.openxmlformats.org/officeDocument/2006/relationships/slide" Target="slides/slide71.xml"/><Relationship Id="rId79" Type="http://schemas.openxmlformats.org/officeDocument/2006/relationships/slide" Target="slides/slide74.xml"/><Relationship Id="rId78" Type="http://schemas.openxmlformats.org/officeDocument/2006/relationships/slide" Target="slides/slide73.xml"/><Relationship Id="rId71" Type="http://schemas.openxmlformats.org/officeDocument/2006/relationships/slide" Target="slides/slide66.xml"/><Relationship Id="rId70" Type="http://schemas.openxmlformats.org/officeDocument/2006/relationships/slide" Target="slides/slide65.xml"/><Relationship Id="rId62" Type="http://schemas.openxmlformats.org/officeDocument/2006/relationships/slide" Target="slides/slide57.xml"/><Relationship Id="rId61" Type="http://schemas.openxmlformats.org/officeDocument/2006/relationships/slide" Target="slides/slide56.xml"/><Relationship Id="rId64" Type="http://schemas.openxmlformats.org/officeDocument/2006/relationships/slide" Target="slides/slide59.xml"/><Relationship Id="rId63" Type="http://schemas.openxmlformats.org/officeDocument/2006/relationships/slide" Target="slides/slide58.xml"/><Relationship Id="rId66" Type="http://schemas.openxmlformats.org/officeDocument/2006/relationships/slide" Target="slides/slide61.xml"/><Relationship Id="rId65" Type="http://schemas.openxmlformats.org/officeDocument/2006/relationships/slide" Target="slides/slide60.xml"/><Relationship Id="rId68" Type="http://schemas.openxmlformats.org/officeDocument/2006/relationships/slide" Target="slides/slide63.xml"/><Relationship Id="rId67" Type="http://schemas.openxmlformats.org/officeDocument/2006/relationships/slide" Target="slides/slide62.xml"/><Relationship Id="rId60" Type="http://schemas.openxmlformats.org/officeDocument/2006/relationships/slide" Target="slides/slide55.xml"/><Relationship Id="rId69" Type="http://schemas.openxmlformats.org/officeDocument/2006/relationships/slide" Target="slides/slide6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55" Type="http://schemas.openxmlformats.org/officeDocument/2006/relationships/slide" Target="slides/slide50.xml"/><Relationship Id="rId54" Type="http://schemas.openxmlformats.org/officeDocument/2006/relationships/slide" Target="slides/slide49.xml"/><Relationship Id="rId57" Type="http://schemas.openxmlformats.org/officeDocument/2006/relationships/slide" Target="slides/slide52.xml"/><Relationship Id="rId56" Type="http://schemas.openxmlformats.org/officeDocument/2006/relationships/slide" Target="slides/slide51.xml"/><Relationship Id="rId59" Type="http://schemas.openxmlformats.org/officeDocument/2006/relationships/slide" Target="slides/slide54.xml"/><Relationship Id="rId58" Type="http://schemas.openxmlformats.org/officeDocument/2006/relationships/slide" Target="slides/slide5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cd1a5be03f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cd1a5be03f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2cd1a5be03f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2cd1a5be03f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2cd1a5be03f_0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2cd1a5be03f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6edb7085dc_0_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6edb7085dc_0_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3b3c0429980_0_3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3b3c0429980_0_3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26edb7085dc_0_1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26edb7085dc_0_1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b3c0429980_0_3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3b3c0429980_0_3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b3baf8d08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3b3baf8d08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b3c0429980_0_3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3b3c0429980_0_3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6edb7085dc_0_1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26edb7085dc_0_1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3b3c0429980_0_3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3b3c0429980_0_3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388aa97064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388aa97064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3b3c0429980_0_3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3b3c0429980_0_3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88aa97064a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88aa97064a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3b3c0429980_0_3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3b3c0429980_0_3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3b3baf8d082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3b3baf8d082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3b3c0429980_0_3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3b3c0429980_0_3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388aa97064a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388aa97064a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3b3c0429980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3b3c0429980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3b3c0429980_0_3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g3b3c0429980_0_3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3b3c0429980_0_3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" name="Google Shape;250;g3b3c0429980_0_3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3b3baf8d082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" name="Google Shape;259;g3b3baf8d082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3b3c0429980_0_3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g3b3c0429980_0_3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388aa97064a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" name="Google Shape;276;g388aa97064a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3b3c0429980_0_4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" name="Google Shape;284;g3b3c0429980_0_4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3b3baf8d082_0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" name="Google Shape;293;g3b3baf8d082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3b3c0429980_0_4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" name="Google Shape;301;g3b3c0429980_0_4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388aa97064a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0" name="Google Shape;310;g388aa97064a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3b3c0429980_0_4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8" name="Google Shape;318;g3b3c0429980_0_4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g3b3c0429980_0_4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7" name="Google Shape;327;g3b3c0429980_0_4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g3b3c0429980_1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6" name="Google Shape;336;g3b3c0429980_1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g388aa97064a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5" name="Google Shape;345;g388aa97064a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3b3c0429980_0_4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3" name="Google Shape;353;g3b3c0429980_0_4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3b3baf8d082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2" name="Google Shape;362;g3b3baf8d082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g3b3c0429980_0_4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0" name="Google Shape;370;g3b3c0429980_0_4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g388aa97064a_0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9" name="Google Shape;379;g388aa97064a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g3b3c0429980_1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6" name="Google Shape;386;g3b3c0429980_1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g3b3baf8d082_0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4" name="Google Shape;394;g3b3baf8d082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g3b3c0429980_1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1" name="Google Shape;401;g3b3c0429980_1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g388aa97064a_0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9" name="Google Shape;409;g388aa97064a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g3b3c0429980_1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6" name="Google Shape;416;g3b3c0429980_1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g3b3baf8d082_0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4" name="Google Shape;424;g3b3baf8d082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g3b3c0429980_1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1" name="Google Shape;431;g3b3c0429980_1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g3b3c0429980_1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9" name="Google Shape;439;g3b3c0429980_1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g3b3c0429980_1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6" name="Google Shape;446;g3b3c0429980_1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g388aa97064a_0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4" name="Google Shape;454;g388aa97064a_0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g3b3c0429980_1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1" name="Google Shape;461;g3b3c0429980_1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7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g388aa97064a_0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9" name="Google Shape;469;g388aa97064a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g3b3c0429980_1_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6" name="Google Shape;476;g3b3c0429980_1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g3b3c0429980_1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4" name="Google Shape;484;g3b3c0429980_1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9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g3b3c0429980_1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1" name="Google Shape;491;g3b3c0429980_1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g3b3baf8d082_0_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9" name="Google Shape;499;g3b3baf8d082_0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4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g3b3c0429980_1_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6" name="Google Shape;506;g3b3c0429980_1_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2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g388aa97064a_0_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4" name="Google Shape;514;g388aa97064a_0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8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g3b3c0429980_1_1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0" name="Google Shape;520;g3b3c0429980_1_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g388aa97064a_0_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7" name="Google Shape;527;g388aa97064a_0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g3b3c0429980_1_1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3" name="Google Shape;533;g3b3c0429980_1_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8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g3b3baf8d082_0_2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0" name="Google Shape;540;g3b3baf8d082_0_2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4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g3b3c0429980_1_1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6" name="Google Shape;546;g3b3c0429980_1_1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g388aa97064a_0_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3" name="Google Shape;553;g388aa97064a_0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7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g3b3c0429980_1_1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9" name="Google Shape;559;g3b3c0429980_1_1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g388aa97064a_0_1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6" name="Google Shape;566;g388aa97064a_0_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9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g3b3c0429980_1_1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1" name="Google Shape;571;g3b3c0429980_1_1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5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g388aa97064a_0_1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7" name="Google Shape;577;g388aa97064a_0_1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0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g3b3c0429980_1_1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2" name="Google Shape;582;g3b3c0429980_1_1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6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g388aa97064a_0_1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8" name="Google Shape;588;g388aa97064a_0_1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g3b3c0429980_1_1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3" name="Google Shape;593;g3b3c0429980_1_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7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g388aa97064a_0_1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9" name="Google Shape;599;g388aa97064a_0_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g3b3c0429980_1_1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4" name="Google Shape;604;g3b3c0429980_1_1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8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g388aa97064a_0_1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0" name="Google Shape;610;g388aa97064a_0_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3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g3b3c0429980_1_1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5" name="Google Shape;615;g3b3c0429980_1_1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9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g388aa97064a_0_1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1" name="Google Shape;621;g388aa97064a_0_1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5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g388aa97064a_0_1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7" name="Google Shape;627;g388aa97064a_0_1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4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g388aa97064a_0_2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6" name="Google Shape;636;g388aa97064a_0_2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0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Google Shape;641;g388aa97064a_0_2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2" name="Google Shape;642;g388aa97064a_0_2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7" name="Shape 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" name="Google Shape;648;g388aa97064a_0_2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9" name="Google Shape;649;g388aa97064a_0_2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5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g388aa97064a_0_2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7" name="Google Shape;657;g388aa97064a_0_2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0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" name="Google Shape;661;g388aa97064a_0_2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2" name="Google Shape;662;g388aa97064a_0_2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7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Google Shape;668;g3b3baf8d082_0_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9" name="Google Shape;669;g3b3baf8d082_0_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4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Google Shape;675;g388aa97064a_0_2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6" name="Google Shape;676;g388aa97064a_0_2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9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Google Shape;680;g3b3baf8d082_0_2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1" name="Google Shape;681;g3b3baf8d082_0_2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5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g388aa97064a_0_2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7" name="Google Shape;687;g388aa97064a_0_2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3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" name="Google Shape;694;g388aa97064a_0_2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5" name="Google Shape;695;g388aa97064a_0_2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8" name="Shape 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" name="Google Shape;699;g388aa97064a_0_1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0" name="Google Shape;700;g388aa97064a_0_1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7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Google Shape;708;g388aa97064a_0_1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9" name="Google Shape;709;g388aa97064a_0_1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6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" name="Google Shape;717;g388aa97064a_0_2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8" name="Google Shape;718;g388aa97064a_0_2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4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5" name="Google Shape;725;g388aa97064a_0_2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6" name="Google Shape;726;g388aa97064a_0_2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0" name="Shape 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" name="Google Shape;731;g3b3baf8d082_0_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2" name="Google Shape;732;g3b3baf8d082_0_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9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Google Shape;740;g388aa97064a_0_2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1" name="Google Shape;741;g388aa97064a_0_2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4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Google Shape;745;g388aa97064a_0_1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6" name="Google Shape;746;g388aa97064a_0_1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3" name="Shape 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4" name="Google Shape;754;g3b3baf8d082_0_1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5" name="Google Shape;755;g3b3baf8d082_0_1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0" name="Shape 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" name="Google Shape;761;g3b3baf8d082_0_2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2" name="Google Shape;762;g3b3baf8d082_0_2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6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Google Shape;767;g3b3baf8d082_0_2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8" name="Google Shape;768;g3b3baf8d082_0_2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2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3" name="Google Shape;773;g3b3baf8d082_0_1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4" name="Google Shape;774;g3b3baf8d082_0_1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1" name="Shape 7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2" name="Google Shape;782;g388aa97064a_0_2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3" name="Google Shape;783;g388aa97064a_0_2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8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g3b3baf8d082_0_1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0" name="Google Shape;790;g3b3baf8d082_0_1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3" name="Shape 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4" name="Google Shape;794;g388aa97064a_0_1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5" name="Google Shape;795;g388aa97064a_0_1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2" name="Shape 8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3" name="Google Shape;803;g3b3baf8d082_0_1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4" name="Google Shape;804;g3b3baf8d082_0_1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1" name="Shape 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" name="Google Shape;812;g3b3baf8d082_0_1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3" name="Google Shape;813;g3b3baf8d082_0_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9" name="Shape 8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" name="Google Shape;820;g3b3baf8d082_0_1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1" name="Google Shape;821;g3b3baf8d082_0_1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6" name="Shape 8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7" name="Google Shape;827;g3b3baf8d082_0_2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8" name="Google Shape;828;g3b3baf8d082_0_2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1" name="Shape 8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" name="Google Shape;832;g3b3baf8d082_0_1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3" name="Google Shape;833;g3b3baf8d082_0_1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9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Google Shape;840;g388aa97064a_0_2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1" name="Google Shape;841;g388aa97064a_0_2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5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" name="Google Shape;846;g388aa97064a_0_2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7" name="Google Shape;847;g388aa97064a_0_2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3" name="Shape 8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4" name="Google Shape;854;g3b3baf8d082_0_1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5" name="Google Shape;855;g3b3baf8d082_0_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2" name="Shape 8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3" name="Google Shape;863;g3b3baf8d082_0_1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4" name="Google Shape;864;g3b3baf8d082_0_1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9" name="Shape 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" name="Google Shape;870;g3b3baf8d082_0_1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1" name="Google Shape;871;g3b3baf8d082_0_1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7" name="Shape 8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8" name="Google Shape;878;g388aa97064a_0_2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9" name="Google Shape;879;g388aa97064a_0_2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2" name="Shape 8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3" name="Google Shape;883;g388aa97064a_0_1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4" name="Google Shape;884;g388aa97064a_0_1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1" name="Shape 8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" name="Google Shape;892;g3b3baf8d082_0_1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3" name="Google Shape;893;g3b3baf8d082_0_1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9" name="Shape 8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Google Shape;900;g3b3baf8d082_0_1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1" name="Google Shape;901;g3b3baf8d082_0_1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6" name="Shape 9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7" name="Google Shape;907;g388aa97064a_0_2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8" name="Google Shape;908;g388aa97064a_0_2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3" name="Shape 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4" name="Google Shape;914;g3b3baf8d082_0_1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5" name="Google Shape;915;g3b3baf8d082_0_1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/>
          <p:nvPr/>
        </p:nvSpPr>
        <p:spPr>
          <a:xfrm rot="10800000">
            <a:off x="4226100" y="2933550"/>
            <a:ext cx="691800" cy="388500"/>
          </a:xfrm>
          <a:prstGeom prst="triangle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/>
          <p:nvPr/>
        </p:nvSpPr>
        <p:spPr>
          <a:xfrm>
            <a:off x="-25" y="0"/>
            <a:ext cx="9144000" cy="3124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" name="Google Shape;13;p2"/>
          <p:cNvSpPr txBox="1"/>
          <p:nvPr>
            <p:ph type="ctrTitle"/>
          </p:nvPr>
        </p:nvSpPr>
        <p:spPr>
          <a:xfrm>
            <a:off x="411175" y="644300"/>
            <a:ext cx="8282400" cy="21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411175" y="3398250"/>
            <a:ext cx="8282400" cy="126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/>
          <p:nvPr/>
        </p:nvSpPr>
        <p:spPr>
          <a:xfrm>
            <a:off x="0" y="1567350"/>
            <a:ext cx="9144000" cy="2008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3"/>
          <p:cNvSpPr txBox="1"/>
          <p:nvPr>
            <p:ph type="title"/>
          </p:nvPr>
        </p:nvSpPr>
        <p:spPr>
          <a:xfrm>
            <a:off x="430800" y="1889700"/>
            <a:ext cx="8282400" cy="151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Google Shape;21;p4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22" name="Google Shape;22;p4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Google Shape;26;p5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27" name="Google Shape;27;p5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" type="body"/>
          </p:nvPr>
        </p:nvSpPr>
        <p:spPr>
          <a:xfrm>
            <a:off x="311700" y="1468825"/>
            <a:ext cx="39999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2" type="body"/>
          </p:nvPr>
        </p:nvSpPr>
        <p:spPr>
          <a:xfrm>
            <a:off x="4832400" y="1468825"/>
            <a:ext cx="39999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0" name="Google Shape;30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Google Shape;35;p7"/>
          <p:cNvCxnSpPr/>
          <p:nvPr/>
        </p:nvCxnSpPr>
        <p:spPr>
          <a:xfrm>
            <a:off x="418675" y="145778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36" name="Google Shape;36;p7"/>
          <p:cNvSpPr txBox="1"/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7" name="Google Shape;37;p7"/>
          <p:cNvSpPr txBox="1"/>
          <p:nvPr>
            <p:ph idx="1" type="body"/>
          </p:nvPr>
        </p:nvSpPr>
        <p:spPr>
          <a:xfrm>
            <a:off x="311700" y="1618204"/>
            <a:ext cx="2808000" cy="295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8" name="Google Shape;38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lt2"/>
        </a:solidFill>
      </p:bgPr>
    </p:bg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8"/>
          <p:cNvSpPr txBox="1"/>
          <p:nvPr>
            <p:ph type="title"/>
          </p:nvPr>
        </p:nvSpPr>
        <p:spPr>
          <a:xfrm>
            <a:off x="490250" y="528900"/>
            <a:ext cx="5678100" cy="408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1" name="Google Shape;41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bg>
      <p:bgPr>
        <a:solidFill>
          <a:schemeClr val="dk1"/>
        </a:solidFill>
      </p:bgPr>
    </p:bg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9"/>
          <p:cNvSpPr/>
          <p:nvPr/>
        </p:nvSpPr>
        <p:spPr>
          <a:xfrm>
            <a:off x="4572000" y="175"/>
            <a:ext cx="4572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4" name="Google Shape;44;p9"/>
          <p:cNvCxnSpPr/>
          <p:nvPr/>
        </p:nvCxnSpPr>
        <p:spPr>
          <a:xfrm>
            <a:off x="5029675" y="4495500"/>
            <a:ext cx="5772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45" name="Google Shape;45;p9"/>
          <p:cNvSpPr txBox="1"/>
          <p:nvPr>
            <p:ph type="title"/>
          </p:nvPr>
        </p:nvSpPr>
        <p:spPr>
          <a:xfrm>
            <a:off x="265500" y="1078750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6" name="Google Shape;46;p9"/>
          <p:cNvSpPr txBox="1"/>
          <p:nvPr>
            <p:ph idx="1" type="subTitle"/>
          </p:nvPr>
        </p:nvSpPr>
        <p:spPr>
          <a:xfrm>
            <a:off x="265500" y="29214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7" name="Google Shape;47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Oswald"/>
              <a:buNone/>
              <a:defRPr sz="2100">
                <a:latin typeface="Oswald"/>
                <a:ea typeface="Oswald"/>
                <a:cs typeface="Oswald"/>
                <a:sym typeface="Oswald"/>
              </a:defRPr>
            </a:lvl1pPr>
          </a:lstStyle>
          <a:p/>
        </p:txBody>
      </p:sp>
      <p:sp>
        <p:nvSpPr>
          <p:cNvPr id="51" name="Google Shape;51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3" name="Google Shape;53;p11"/>
          <p:cNvCxnSpPr/>
          <p:nvPr/>
        </p:nvCxnSpPr>
        <p:spPr>
          <a:xfrm>
            <a:off x="413275" y="2988275"/>
            <a:ext cx="9105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54" name="Google Shape;54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5" name="Google Shape;55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odern-writer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" name="Google Shape;9;p1"/>
          <p:cNvSpPr txBox="1"/>
          <p:nvPr/>
        </p:nvSpPr>
        <p:spPr>
          <a:xfrm>
            <a:off x="96625" y="4830650"/>
            <a:ext cx="15510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© 2026 The Y Intercept</a:t>
            </a:r>
            <a:endParaRPr sz="600">
              <a:solidFill>
                <a:srgbClr val="595959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0.xml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1.xml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2.xml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3.xml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4.xml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5.xml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6.xml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7.xml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8.xml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9.xml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60.xml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61.xml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62.xml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63.xml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64.xml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65.xml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66.xml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67.xml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68.xml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69.xml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70.xml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71.xml"/></Relationships>
</file>

<file path=ppt/slides/_rels/slide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72.xml"/></Relationships>
</file>

<file path=ppt/slides/_rels/slide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3.xml"/><Relationship Id="rId3" Type="http://schemas.openxmlformats.org/officeDocument/2006/relationships/image" Target="../media/image2.png"/></Relationships>
</file>

<file path=ppt/slides/_rels/slide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74.xml"/></Relationships>
</file>

<file path=ppt/slides/_rels/slide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75.xml"/></Relationships>
</file>

<file path=ppt/slides/_rels/slide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76.xml"/></Relationships>
</file>

<file path=ppt/slides/_rels/slide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77.xml"/></Relationships>
</file>

<file path=ppt/slides/_rels/slide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78.xml"/></Relationships>
</file>

<file path=ppt/slides/_rels/slide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79.xml"/></Relationships>
</file>

<file path=ppt/slides/_rels/slide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80.xml"/></Relationships>
</file>

<file path=ppt/slides/_rels/slide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81.xml"/></Relationships>
</file>

<file path=ppt/slides/_rels/slide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82.xml"/></Relationships>
</file>

<file path=ppt/slides/_rels/slide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83.xml"/></Relationships>
</file>

<file path=ppt/slides/_rels/slide8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84.xml"/></Relationships>
</file>

<file path=ppt/slides/_rels/slide8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85.xml"/></Relationships>
</file>

<file path=ppt/slides/_rels/slide8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86.xml"/></Relationships>
</file>

<file path=ppt/slides/_rels/slide8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87.xml"/></Relationships>
</file>

<file path=ppt/slides/_rels/slide8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88.xml"/></Relationships>
</file>

<file path=ppt/slides/_rels/slide8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89.xml"/></Relationships>
</file>

<file path=ppt/slides/_rels/slide9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90.xml"/></Relationships>
</file>

<file path=ppt/slides/_rels/slide9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91.xml"/></Relationships>
</file>

<file path=ppt/slides/_rels/slide9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92.xml"/></Relationships>
</file>

<file path=ppt/slides/_rels/slide9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93.xml"/></Relationships>
</file>

<file path=ppt/slides/_rels/slide9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94.xml"/></Relationships>
</file>

<file path=ppt/slides/_rels/slide9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95.xml"/></Relationships>
</file>

<file path=ppt/slides/_rels/slide9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96.xml"/></Relationships>
</file>

<file path=ppt/slides/_rels/slide9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97.xml"/></Relationships>
</file>

<file path=ppt/slides/_rels/slide9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98.xml"/></Relationships>
</file>

<file path=ppt/slides/_rels/slide9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99.xml"/></Relationships>
</file>

<file path=ppt/slides/_rels/slide10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0.xml"/></Relationships>
</file>

<file path=ppt/slides/_rels/slide10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1.xml"/></Relationships>
</file>

<file path=ppt/slides/_rels/slide10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2.xml"/></Relationships>
</file>

<file path=ppt/slides/_rels/slide10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3.xml"/></Relationships>
</file>

<file path=ppt/slides/_rels/slide10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4.xml"/></Relationships>
</file>

<file path=ppt/slides/_rels/slide10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5.xml"/></Relationships>
</file>

<file path=ppt/slides/_rels/slide10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6.xml"/></Relationships>
</file>

<file path=ppt/slides/_rels/slide10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7.xml"/></Relationships>
</file>

<file path=ppt/slides/_rels/slide10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8.xml"/></Relationships>
</file>

<file path=ppt/slides/_rels/slide10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9.xml"/></Relationships>
</file>

<file path=ppt/slides/_rels/slide1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10.xml"/></Relationships>
</file>

<file path=ppt/slides/_rels/slide1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11.xml"/></Relationships>
</file>

<file path=ppt/slides/_rels/slide1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12.xml"/></Relationships>
</file>

<file path=ppt/slides/_rels/slide1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13.xml"/></Relationships>
</file>

<file path=ppt/slides/_rels/slide1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1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/>
          <p:nvPr>
            <p:ph type="title"/>
          </p:nvPr>
        </p:nvSpPr>
        <p:spPr>
          <a:xfrm>
            <a:off x="225000" y="2293900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DID YOU KNOW?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Baby zebras are born with…</a:t>
            </a:r>
            <a:endParaRPr/>
          </a:p>
        </p:txBody>
      </p:sp>
      <p:pic>
        <p:nvPicPr>
          <p:cNvPr id="64" name="Google Shape;6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59225" y="222175"/>
            <a:ext cx="4133025" cy="40447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/>
          <p:nvPr>
            <p:ph type="title"/>
          </p:nvPr>
        </p:nvSpPr>
        <p:spPr>
          <a:xfrm>
            <a:off x="-240800" y="940675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...</a:t>
            </a:r>
            <a:r>
              <a:rPr lang="en"/>
              <a:t>spots!</a:t>
            </a:r>
            <a:endParaRPr/>
          </a:p>
        </p:txBody>
      </p:sp>
      <p:pic>
        <p:nvPicPr>
          <p:cNvPr id="70" name="Google Shape;7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59225" y="222175"/>
            <a:ext cx="4133025" cy="4044724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4"/>
          <p:cNvSpPr/>
          <p:nvPr/>
        </p:nvSpPr>
        <p:spPr>
          <a:xfrm>
            <a:off x="6911700" y="2112838"/>
            <a:ext cx="283500" cy="2634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72" name="Google Shape;72;p14"/>
          <p:cNvSpPr/>
          <p:nvPr/>
        </p:nvSpPr>
        <p:spPr>
          <a:xfrm>
            <a:off x="7333300" y="2112838"/>
            <a:ext cx="283500" cy="2634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73" name="Google Shape;73;p14"/>
          <p:cNvSpPr/>
          <p:nvPr/>
        </p:nvSpPr>
        <p:spPr>
          <a:xfrm>
            <a:off x="6490100" y="2112838"/>
            <a:ext cx="283500" cy="2634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5"/>
          <p:cNvSpPr txBox="1"/>
          <p:nvPr>
            <p:ph type="title"/>
          </p:nvPr>
        </p:nvSpPr>
        <p:spPr>
          <a:xfrm>
            <a:off x="356650" y="1436875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They can have up to 5 spots</a:t>
            </a:r>
            <a:endParaRPr/>
          </a:p>
        </p:txBody>
      </p:sp>
      <p:pic>
        <p:nvPicPr>
          <p:cNvPr id="79" name="Google Shape;7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59225" y="222175"/>
            <a:ext cx="4133025" cy="4044724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5"/>
          <p:cNvSpPr/>
          <p:nvPr/>
        </p:nvSpPr>
        <p:spPr>
          <a:xfrm>
            <a:off x="6428875" y="1590225"/>
            <a:ext cx="283500" cy="2634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81" name="Google Shape;81;p15"/>
          <p:cNvSpPr/>
          <p:nvPr/>
        </p:nvSpPr>
        <p:spPr>
          <a:xfrm>
            <a:off x="6775550" y="2199763"/>
            <a:ext cx="283500" cy="2634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82" name="Google Shape;82;p15"/>
          <p:cNvSpPr/>
          <p:nvPr/>
        </p:nvSpPr>
        <p:spPr>
          <a:xfrm>
            <a:off x="6428875" y="1894988"/>
            <a:ext cx="283500" cy="2634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83" name="Google Shape;83;p15"/>
          <p:cNvSpPr/>
          <p:nvPr/>
        </p:nvSpPr>
        <p:spPr>
          <a:xfrm>
            <a:off x="7122225" y="2199775"/>
            <a:ext cx="283500" cy="2634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84" name="Google Shape;84;p15"/>
          <p:cNvSpPr/>
          <p:nvPr/>
        </p:nvSpPr>
        <p:spPr>
          <a:xfrm>
            <a:off x="6428875" y="2199763"/>
            <a:ext cx="283500" cy="2634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6"/>
          <p:cNvSpPr txBox="1"/>
          <p:nvPr>
            <p:ph type="title"/>
          </p:nvPr>
        </p:nvSpPr>
        <p:spPr>
          <a:xfrm>
            <a:off x="356650" y="1436875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count the spots by describing patterns or groups</a:t>
            </a:r>
            <a:endParaRPr/>
          </a:p>
        </p:txBody>
      </p:sp>
      <p:pic>
        <p:nvPicPr>
          <p:cNvPr id="90" name="Google Shape;90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59225" y="222175"/>
            <a:ext cx="4133025" cy="4044724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6"/>
          <p:cNvSpPr/>
          <p:nvPr/>
        </p:nvSpPr>
        <p:spPr>
          <a:xfrm>
            <a:off x="6554100" y="2112838"/>
            <a:ext cx="283500" cy="2634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7"/>
          <p:cNvSpPr/>
          <p:nvPr/>
        </p:nvSpPr>
        <p:spPr>
          <a:xfrm>
            <a:off x="8099625" y="735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97" name="Google Shape;97;p17"/>
          <p:cNvSpPr/>
          <p:nvPr/>
        </p:nvSpPr>
        <p:spPr>
          <a:xfrm>
            <a:off x="8137000" y="8991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98" name="Google Shape;98;p17"/>
          <p:cNvSpPr/>
          <p:nvPr/>
        </p:nvSpPr>
        <p:spPr>
          <a:xfrm>
            <a:off x="5230475" y="30539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99" name="Google Shape;99;p17"/>
          <p:cNvSpPr/>
          <p:nvPr/>
        </p:nvSpPr>
        <p:spPr>
          <a:xfrm>
            <a:off x="5230475" y="21882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8"/>
          <p:cNvSpPr/>
          <p:nvPr/>
        </p:nvSpPr>
        <p:spPr>
          <a:xfrm>
            <a:off x="8099625" y="735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05" name="Google Shape;105;p18"/>
          <p:cNvSpPr/>
          <p:nvPr/>
        </p:nvSpPr>
        <p:spPr>
          <a:xfrm>
            <a:off x="8137000" y="8991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06" name="Google Shape;106;p18"/>
          <p:cNvSpPr/>
          <p:nvPr/>
        </p:nvSpPr>
        <p:spPr>
          <a:xfrm>
            <a:off x="5230475" y="30539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07" name="Google Shape;107;p18"/>
          <p:cNvSpPr/>
          <p:nvPr/>
        </p:nvSpPr>
        <p:spPr>
          <a:xfrm>
            <a:off x="5230475" y="21882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08" name="Google Shape;108;p18"/>
          <p:cNvSpPr txBox="1"/>
          <p:nvPr>
            <p:ph type="title"/>
          </p:nvPr>
        </p:nvSpPr>
        <p:spPr>
          <a:xfrm>
            <a:off x="371600" y="2236875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EXAMPLE: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 and 2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there are 4</a:t>
            </a:r>
            <a:endParaRPr sz="10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9"/>
          <p:cNvSpPr/>
          <p:nvPr/>
        </p:nvSpPr>
        <p:spPr>
          <a:xfrm>
            <a:off x="8017150" y="19479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14" name="Google Shape;114;p19"/>
          <p:cNvSpPr/>
          <p:nvPr/>
        </p:nvSpPr>
        <p:spPr>
          <a:xfrm>
            <a:off x="5090750" y="19479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15" name="Google Shape;115;p19"/>
          <p:cNvSpPr/>
          <p:nvPr/>
        </p:nvSpPr>
        <p:spPr>
          <a:xfrm>
            <a:off x="6553950" y="7121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16" name="Google Shape;116;p19"/>
          <p:cNvSpPr/>
          <p:nvPr/>
        </p:nvSpPr>
        <p:spPr>
          <a:xfrm>
            <a:off x="6553950" y="31836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17" name="Google Shape;117;p19"/>
          <p:cNvSpPr/>
          <p:nvPr/>
        </p:nvSpPr>
        <p:spPr>
          <a:xfrm>
            <a:off x="6553950" y="19479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0"/>
          <p:cNvSpPr/>
          <p:nvPr/>
        </p:nvSpPr>
        <p:spPr>
          <a:xfrm>
            <a:off x="8017150" y="19479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23" name="Google Shape;123;p20"/>
          <p:cNvSpPr/>
          <p:nvPr/>
        </p:nvSpPr>
        <p:spPr>
          <a:xfrm>
            <a:off x="5090750" y="19479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24" name="Google Shape;124;p20"/>
          <p:cNvSpPr/>
          <p:nvPr/>
        </p:nvSpPr>
        <p:spPr>
          <a:xfrm>
            <a:off x="6553950" y="7121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25" name="Google Shape;125;p20"/>
          <p:cNvSpPr/>
          <p:nvPr/>
        </p:nvSpPr>
        <p:spPr>
          <a:xfrm>
            <a:off x="6553950" y="31836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26" name="Google Shape;126;p20"/>
          <p:cNvSpPr/>
          <p:nvPr/>
        </p:nvSpPr>
        <p:spPr>
          <a:xfrm>
            <a:off x="6553950" y="19479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27" name="Google Shape;127;p20"/>
          <p:cNvSpPr txBox="1"/>
          <p:nvPr>
            <p:ph type="title"/>
          </p:nvPr>
        </p:nvSpPr>
        <p:spPr>
          <a:xfrm>
            <a:off x="356650" y="1436875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r>
              <a:rPr lang="en" sz="10000"/>
              <a:t>5</a:t>
            </a:r>
            <a:endParaRPr sz="100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1"/>
          <p:cNvSpPr/>
          <p:nvPr/>
        </p:nvSpPr>
        <p:spPr>
          <a:xfrm>
            <a:off x="6920675" y="23486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33" name="Google Shape;133;p21"/>
          <p:cNvSpPr/>
          <p:nvPr/>
        </p:nvSpPr>
        <p:spPr>
          <a:xfrm>
            <a:off x="5195800" y="13916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34" name="Google Shape;134;p21"/>
          <p:cNvSpPr/>
          <p:nvPr/>
        </p:nvSpPr>
        <p:spPr>
          <a:xfrm>
            <a:off x="5195800" y="5553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35" name="Google Shape;135;p21"/>
          <p:cNvSpPr/>
          <p:nvPr/>
        </p:nvSpPr>
        <p:spPr>
          <a:xfrm>
            <a:off x="5195800" y="22279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36" name="Google Shape;136;p21"/>
          <p:cNvSpPr/>
          <p:nvPr/>
        </p:nvSpPr>
        <p:spPr>
          <a:xfrm>
            <a:off x="6920675" y="15391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2"/>
          <p:cNvSpPr/>
          <p:nvPr/>
        </p:nvSpPr>
        <p:spPr>
          <a:xfrm>
            <a:off x="6920675" y="23486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42" name="Google Shape;142;p22"/>
          <p:cNvSpPr/>
          <p:nvPr/>
        </p:nvSpPr>
        <p:spPr>
          <a:xfrm>
            <a:off x="5195800" y="13916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43" name="Google Shape;143;p22"/>
          <p:cNvSpPr/>
          <p:nvPr/>
        </p:nvSpPr>
        <p:spPr>
          <a:xfrm>
            <a:off x="5195800" y="5553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44" name="Google Shape;144;p22"/>
          <p:cNvSpPr/>
          <p:nvPr/>
        </p:nvSpPr>
        <p:spPr>
          <a:xfrm>
            <a:off x="5195800" y="22279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45" name="Google Shape;145;p22"/>
          <p:cNvSpPr/>
          <p:nvPr/>
        </p:nvSpPr>
        <p:spPr>
          <a:xfrm>
            <a:off x="6920675" y="15391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46" name="Google Shape;146;p22"/>
          <p:cNvSpPr txBox="1"/>
          <p:nvPr>
            <p:ph type="title"/>
          </p:nvPr>
        </p:nvSpPr>
        <p:spPr>
          <a:xfrm>
            <a:off x="356650" y="1436875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r>
              <a:rPr lang="en" sz="10000"/>
              <a:t>5</a:t>
            </a:r>
            <a:endParaRPr sz="100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3"/>
          <p:cNvSpPr/>
          <p:nvPr/>
        </p:nvSpPr>
        <p:spPr>
          <a:xfrm>
            <a:off x="7102500" y="27801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52" name="Google Shape;152;p23"/>
          <p:cNvSpPr/>
          <p:nvPr/>
        </p:nvSpPr>
        <p:spPr>
          <a:xfrm>
            <a:off x="5977750" y="27801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53" name="Google Shape;153;p23"/>
          <p:cNvSpPr/>
          <p:nvPr/>
        </p:nvSpPr>
        <p:spPr>
          <a:xfrm>
            <a:off x="5977750" y="18826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54" name="Google Shape;154;p23"/>
          <p:cNvSpPr/>
          <p:nvPr/>
        </p:nvSpPr>
        <p:spPr>
          <a:xfrm>
            <a:off x="7102500" y="18826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55" name="Google Shape;155;p23"/>
          <p:cNvSpPr/>
          <p:nvPr/>
        </p:nvSpPr>
        <p:spPr>
          <a:xfrm>
            <a:off x="6543925" y="9403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4"/>
          <p:cNvSpPr/>
          <p:nvPr/>
        </p:nvSpPr>
        <p:spPr>
          <a:xfrm>
            <a:off x="7102500" y="27801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61" name="Google Shape;161;p24"/>
          <p:cNvSpPr/>
          <p:nvPr/>
        </p:nvSpPr>
        <p:spPr>
          <a:xfrm>
            <a:off x="5977750" y="27801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62" name="Google Shape;162;p24"/>
          <p:cNvSpPr/>
          <p:nvPr/>
        </p:nvSpPr>
        <p:spPr>
          <a:xfrm>
            <a:off x="5977750" y="18826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63" name="Google Shape;163;p24"/>
          <p:cNvSpPr/>
          <p:nvPr/>
        </p:nvSpPr>
        <p:spPr>
          <a:xfrm>
            <a:off x="7102500" y="18826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64" name="Google Shape;164;p24"/>
          <p:cNvSpPr/>
          <p:nvPr/>
        </p:nvSpPr>
        <p:spPr>
          <a:xfrm>
            <a:off x="6543925" y="9403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65" name="Google Shape;165;p24"/>
          <p:cNvSpPr txBox="1"/>
          <p:nvPr>
            <p:ph type="title"/>
          </p:nvPr>
        </p:nvSpPr>
        <p:spPr>
          <a:xfrm>
            <a:off x="356650" y="1436875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r>
              <a:rPr lang="en" sz="10000"/>
              <a:t>5</a:t>
            </a:r>
            <a:endParaRPr sz="100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5"/>
          <p:cNvSpPr/>
          <p:nvPr/>
        </p:nvSpPr>
        <p:spPr>
          <a:xfrm>
            <a:off x="5977750" y="36775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71" name="Google Shape;171;p25"/>
          <p:cNvSpPr/>
          <p:nvPr/>
        </p:nvSpPr>
        <p:spPr>
          <a:xfrm>
            <a:off x="5977750" y="27801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72" name="Google Shape;172;p25"/>
          <p:cNvSpPr/>
          <p:nvPr/>
        </p:nvSpPr>
        <p:spPr>
          <a:xfrm>
            <a:off x="5977750" y="18826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73" name="Google Shape;173;p25"/>
          <p:cNvSpPr/>
          <p:nvPr/>
        </p:nvSpPr>
        <p:spPr>
          <a:xfrm>
            <a:off x="7102500" y="18826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74" name="Google Shape;174;p25"/>
          <p:cNvSpPr/>
          <p:nvPr/>
        </p:nvSpPr>
        <p:spPr>
          <a:xfrm>
            <a:off x="5977750" y="9852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6"/>
          <p:cNvSpPr/>
          <p:nvPr/>
        </p:nvSpPr>
        <p:spPr>
          <a:xfrm>
            <a:off x="5977750" y="36775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80" name="Google Shape;180;p26"/>
          <p:cNvSpPr/>
          <p:nvPr/>
        </p:nvSpPr>
        <p:spPr>
          <a:xfrm>
            <a:off x="5977750" y="27801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81" name="Google Shape;181;p26"/>
          <p:cNvSpPr/>
          <p:nvPr/>
        </p:nvSpPr>
        <p:spPr>
          <a:xfrm>
            <a:off x="5977750" y="18826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82" name="Google Shape;182;p26"/>
          <p:cNvSpPr/>
          <p:nvPr/>
        </p:nvSpPr>
        <p:spPr>
          <a:xfrm>
            <a:off x="7102500" y="18826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83" name="Google Shape;183;p26"/>
          <p:cNvSpPr/>
          <p:nvPr/>
        </p:nvSpPr>
        <p:spPr>
          <a:xfrm>
            <a:off x="5977750" y="9852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84" name="Google Shape;184;p26"/>
          <p:cNvSpPr txBox="1"/>
          <p:nvPr>
            <p:ph type="title"/>
          </p:nvPr>
        </p:nvSpPr>
        <p:spPr>
          <a:xfrm>
            <a:off x="356650" y="1436875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r>
              <a:rPr lang="en" sz="10000"/>
              <a:t>5</a:t>
            </a:r>
            <a:endParaRPr sz="100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7"/>
          <p:cNvSpPr/>
          <p:nvPr/>
        </p:nvSpPr>
        <p:spPr>
          <a:xfrm>
            <a:off x="6044000" y="41808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90" name="Google Shape;190;p27"/>
          <p:cNvSpPr/>
          <p:nvPr/>
        </p:nvSpPr>
        <p:spPr>
          <a:xfrm>
            <a:off x="6748200" y="34868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91" name="Google Shape;191;p27"/>
          <p:cNvSpPr/>
          <p:nvPr/>
        </p:nvSpPr>
        <p:spPr>
          <a:xfrm>
            <a:off x="5885675" y="30936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92" name="Google Shape;192;p27"/>
          <p:cNvSpPr/>
          <p:nvPr/>
        </p:nvSpPr>
        <p:spPr>
          <a:xfrm>
            <a:off x="6377775" y="12435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93" name="Google Shape;193;p27"/>
          <p:cNvSpPr/>
          <p:nvPr/>
        </p:nvSpPr>
        <p:spPr>
          <a:xfrm>
            <a:off x="5731800" y="6697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8"/>
          <p:cNvSpPr/>
          <p:nvPr/>
        </p:nvSpPr>
        <p:spPr>
          <a:xfrm>
            <a:off x="6044000" y="41808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99" name="Google Shape;199;p28"/>
          <p:cNvSpPr/>
          <p:nvPr/>
        </p:nvSpPr>
        <p:spPr>
          <a:xfrm>
            <a:off x="6748200" y="34868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00" name="Google Shape;200;p28"/>
          <p:cNvSpPr/>
          <p:nvPr/>
        </p:nvSpPr>
        <p:spPr>
          <a:xfrm>
            <a:off x="5885675" y="30936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01" name="Google Shape;201;p28"/>
          <p:cNvSpPr/>
          <p:nvPr/>
        </p:nvSpPr>
        <p:spPr>
          <a:xfrm>
            <a:off x="6377775" y="12435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02" name="Google Shape;202;p28"/>
          <p:cNvSpPr/>
          <p:nvPr/>
        </p:nvSpPr>
        <p:spPr>
          <a:xfrm>
            <a:off x="5731800" y="6697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03" name="Google Shape;203;p28"/>
          <p:cNvSpPr txBox="1"/>
          <p:nvPr>
            <p:ph type="title"/>
          </p:nvPr>
        </p:nvSpPr>
        <p:spPr>
          <a:xfrm>
            <a:off x="356650" y="1436875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r>
              <a:rPr lang="en" sz="10000"/>
              <a:t>5</a:t>
            </a:r>
            <a:endParaRPr sz="100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9"/>
          <p:cNvSpPr/>
          <p:nvPr/>
        </p:nvSpPr>
        <p:spPr>
          <a:xfrm>
            <a:off x="5203450" y="26497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09" name="Google Shape;209;p29"/>
          <p:cNvSpPr/>
          <p:nvPr/>
        </p:nvSpPr>
        <p:spPr>
          <a:xfrm>
            <a:off x="6659975" y="26497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10" name="Google Shape;210;p29"/>
          <p:cNvSpPr/>
          <p:nvPr/>
        </p:nvSpPr>
        <p:spPr>
          <a:xfrm>
            <a:off x="5885675" y="19828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11" name="Google Shape;211;p29"/>
          <p:cNvSpPr/>
          <p:nvPr/>
        </p:nvSpPr>
        <p:spPr>
          <a:xfrm>
            <a:off x="6659975" y="13276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12" name="Google Shape;212;p29"/>
          <p:cNvSpPr/>
          <p:nvPr/>
        </p:nvSpPr>
        <p:spPr>
          <a:xfrm>
            <a:off x="5203450" y="13276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30"/>
          <p:cNvSpPr/>
          <p:nvPr/>
        </p:nvSpPr>
        <p:spPr>
          <a:xfrm>
            <a:off x="5203450" y="26497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18" name="Google Shape;218;p30"/>
          <p:cNvSpPr/>
          <p:nvPr/>
        </p:nvSpPr>
        <p:spPr>
          <a:xfrm>
            <a:off x="6659975" y="26497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19" name="Google Shape;219;p30"/>
          <p:cNvSpPr/>
          <p:nvPr/>
        </p:nvSpPr>
        <p:spPr>
          <a:xfrm>
            <a:off x="5885675" y="19828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20" name="Google Shape;220;p30"/>
          <p:cNvSpPr/>
          <p:nvPr/>
        </p:nvSpPr>
        <p:spPr>
          <a:xfrm>
            <a:off x="6659975" y="13276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21" name="Google Shape;221;p30"/>
          <p:cNvSpPr/>
          <p:nvPr/>
        </p:nvSpPr>
        <p:spPr>
          <a:xfrm>
            <a:off x="5203450" y="13276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22" name="Google Shape;222;p30"/>
          <p:cNvSpPr txBox="1"/>
          <p:nvPr>
            <p:ph type="title"/>
          </p:nvPr>
        </p:nvSpPr>
        <p:spPr>
          <a:xfrm>
            <a:off x="356650" y="1436875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r>
              <a:rPr lang="en" sz="10000"/>
              <a:t>5</a:t>
            </a:r>
            <a:endParaRPr sz="100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1"/>
          <p:cNvSpPr/>
          <p:nvPr/>
        </p:nvSpPr>
        <p:spPr>
          <a:xfrm>
            <a:off x="5203450" y="26497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28" name="Google Shape;228;p31"/>
          <p:cNvSpPr/>
          <p:nvPr/>
        </p:nvSpPr>
        <p:spPr>
          <a:xfrm>
            <a:off x="6419825" y="30160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29" name="Google Shape;229;p31"/>
          <p:cNvSpPr/>
          <p:nvPr/>
        </p:nvSpPr>
        <p:spPr>
          <a:xfrm>
            <a:off x="6659975" y="13276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30" name="Google Shape;230;p31"/>
          <p:cNvSpPr/>
          <p:nvPr/>
        </p:nvSpPr>
        <p:spPr>
          <a:xfrm>
            <a:off x="5425600" y="8713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2"/>
          <p:cNvSpPr/>
          <p:nvPr/>
        </p:nvSpPr>
        <p:spPr>
          <a:xfrm>
            <a:off x="5203450" y="26497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36" name="Google Shape;236;p32"/>
          <p:cNvSpPr/>
          <p:nvPr/>
        </p:nvSpPr>
        <p:spPr>
          <a:xfrm>
            <a:off x="6419825" y="30160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37" name="Google Shape;237;p32"/>
          <p:cNvSpPr/>
          <p:nvPr/>
        </p:nvSpPr>
        <p:spPr>
          <a:xfrm>
            <a:off x="6659975" y="13276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38" name="Google Shape;238;p32"/>
          <p:cNvSpPr/>
          <p:nvPr/>
        </p:nvSpPr>
        <p:spPr>
          <a:xfrm>
            <a:off x="5425600" y="8713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39" name="Google Shape;239;p32"/>
          <p:cNvSpPr txBox="1"/>
          <p:nvPr>
            <p:ph type="title"/>
          </p:nvPr>
        </p:nvSpPr>
        <p:spPr>
          <a:xfrm>
            <a:off x="356650" y="1436875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r>
              <a:rPr lang="en" sz="10000"/>
              <a:t>4</a:t>
            </a:r>
            <a:endParaRPr sz="100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3"/>
          <p:cNvSpPr/>
          <p:nvPr/>
        </p:nvSpPr>
        <p:spPr>
          <a:xfrm>
            <a:off x="5433075" y="23506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45" name="Google Shape;245;p33"/>
          <p:cNvSpPr/>
          <p:nvPr/>
        </p:nvSpPr>
        <p:spPr>
          <a:xfrm>
            <a:off x="6674925" y="23506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46" name="Google Shape;246;p33"/>
          <p:cNvSpPr/>
          <p:nvPr/>
        </p:nvSpPr>
        <p:spPr>
          <a:xfrm>
            <a:off x="6674925" y="12002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47" name="Google Shape;247;p33"/>
          <p:cNvSpPr/>
          <p:nvPr/>
        </p:nvSpPr>
        <p:spPr>
          <a:xfrm>
            <a:off x="5433075" y="12002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34"/>
          <p:cNvSpPr/>
          <p:nvPr/>
        </p:nvSpPr>
        <p:spPr>
          <a:xfrm>
            <a:off x="5433075" y="23506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53" name="Google Shape;253;p34"/>
          <p:cNvSpPr/>
          <p:nvPr/>
        </p:nvSpPr>
        <p:spPr>
          <a:xfrm>
            <a:off x="6674925" y="23506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54" name="Google Shape;254;p34"/>
          <p:cNvSpPr/>
          <p:nvPr/>
        </p:nvSpPr>
        <p:spPr>
          <a:xfrm>
            <a:off x="6674925" y="12002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55" name="Google Shape;255;p34"/>
          <p:cNvSpPr/>
          <p:nvPr/>
        </p:nvSpPr>
        <p:spPr>
          <a:xfrm>
            <a:off x="5433075" y="12002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56" name="Google Shape;256;p34"/>
          <p:cNvSpPr txBox="1"/>
          <p:nvPr>
            <p:ph type="title"/>
          </p:nvPr>
        </p:nvSpPr>
        <p:spPr>
          <a:xfrm>
            <a:off x="356650" y="1436875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r>
              <a:rPr lang="en" sz="10000"/>
              <a:t>4</a:t>
            </a:r>
            <a:endParaRPr sz="100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35"/>
          <p:cNvSpPr/>
          <p:nvPr/>
        </p:nvSpPr>
        <p:spPr>
          <a:xfrm>
            <a:off x="6439250" y="30871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62" name="Google Shape;262;p35"/>
          <p:cNvSpPr/>
          <p:nvPr/>
        </p:nvSpPr>
        <p:spPr>
          <a:xfrm>
            <a:off x="6439250" y="13220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63" name="Google Shape;263;p35"/>
          <p:cNvSpPr/>
          <p:nvPr/>
        </p:nvSpPr>
        <p:spPr>
          <a:xfrm>
            <a:off x="6439250" y="4556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64" name="Google Shape;264;p35"/>
          <p:cNvSpPr/>
          <p:nvPr/>
        </p:nvSpPr>
        <p:spPr>
          <a:xfrm>
            <a:off x="6439250" y="21883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36"/>
          <p:cNvSpPr/>
          <p:nvPr/>
        </p:nvSpPr>
        <p:spPr>
          <a:xfrm>
            <a:off x="6439250" y="30871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70" name="Google Shape;270;p36"/>
          <p:cNvSpPr/>
          <p:nvPr/>
        </p:nvSpPr>
        <p:spPr>
          <a:xfrm>
            <a:off x="6439250" y="13220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71" name="Google Shape;271;p36"/>
          <p:cNvSpPr/>
          <p:nvPr/>
        </p:nvSpPr>
        <p:spPr>
          <a:xfrm>
            <a:off x="6439250" y="4556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72" name="Google Shape;272;p36"/>
          <p:cNvSpPr/>
          <p:nvPr/>
        </p:nvSpPr>
        <p:spPr>
          <a:xfrm>
            <a:off x="6439250" y="21883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73" name="Google Shape;273;p36"/>
          <p:cNvSpPr txBox="1"/>
          <p:nvPr>
            <p:ph type="title"/>
          </p:nvPr>
        </p:nvSpPr>
        <p:spPr>
          <a:xfrm>
            <a:off x="356650" y="1436875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r>
              <a:rPr lang="en" sz="10000"/>
              <a:t>4</a:t>
            </a:r>
            <a:endParaRPr sz="100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37"/>
          <p:cNvSpPr/>
          <p:nvPr/>
        </p:nvSpPr>
        <p:spPr>
          <a:xfrm>
            <a:off x="5071775" y="24589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79" name="Google Shape;279;p37"/>
          <p:cNvSpPr/>
          <p:nvPr/>
        </p:nvSpPr>
        <p:spPr>
          <a:xfrm>
            <a:off x="6667450" y="24589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80" name="Google Shape;280;p37"/>
          <p:cNvSpPr/>
          <p:nvPr/>
        </p:nvSpPr>
        <p:spPr>
          <a:xfrm>
            <a:off x="5846075" y="12649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81" name="Google Shape;281;p37"/>
          <p:cNvSpPr/>
          <p:nvPr/>
        </p:nvSpPr>
        <p:spPr>
          <a:xfrm>
            <a:off x="5846075" y="36262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38"/>
          <p:cNvSpPr/>
          <p:nvPr/>
        </p:nvSpPr>
        <p:spPr>
          <a:xfrm>
            <a:off x="5071775" y="24589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87" name="Google Shape;287;p38"/>
          <p:cNvSpPr/>
          <p:nvPr/>
        </p:nvSpPr>
        <p:spPr>
          <a:xfrm>
            <a:off x="6667450" y="24589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88" name="Google Shape;288;p38"/>
          <p:cNvSpPr/>
          <p:nvPr/>
        </p:nvSpPr>
        <p:spPr>
          <a:xfrm>
            <a:off x="5846075" y="12649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89" name="Google Shape;289;p38"/>
          <p:cNvSpPr/>
          <p:nvPr/>
        </p:nvSpPr>
        <p:spPr>
          <a:xfrm>
            <a:off x="5846075" y="36262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90" name="Google Shape;290;p38"/>
          <p:cNvSpPr txBox="1"/>
          <p:nvPr>
            <p:ph type="title"/>
          </p:nvPr>
        </p:nvSpPr>
        <p:spPr>
          <a:xfrm>
            <a:off x="356650" y="1436875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r>
              <a:rPr lang="en" sz="10000"/>
              <a:t>4</a:t>
            </a:r>
            <a:endParaRPr sz="1000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39"/>
          <p:cNvSpPr/>
          <p:nvPr/>
        </p:nvSpPr>
        <p:spPr>
          <a:xfrm>
            <a:off x="4795650" y="21024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96" name="Google Shape;296;p39"/>
          <p:cNvSpPr/>
          <p:nvPr/>
        </p:nvSpPr>
        <p:spPr>
          <a:xfrm>
            <a:off x="5871500" y="21024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97" name="Google Shape;297;p39"/>
          <p:cNvSpPr/>
          <p:nvPr/>
        </p:nvSpPr>
        <p:spPr>
          <a:xfrm>
            <a:off x="6947350" y="21024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98" name="Google Shape;298;p39"/>
          <p:cNvSpPr/>
          <p:nvPr/>
        </p:nvSpPr>
        <p:spPr>
          <a:xfrm>
            <a:off x="8023200" y="21024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40"/>
          <p:cNvSpPr/>
          <p:nvPr/>
        </p:nvSpPr>
        <p:spPr>
          <a:xfrm>
            <a:off x="4795650" y="21024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04" name="Google Shape;304;p40"/>
          <p:cNvSpPr/>
          <p:nvPr/>
        </p:nvSpPr>
        <p:spPr>
          <a:xfrm>
            <a:off x="5871500" y="21024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05" name="Google Shape;305;p40"/>
          <p:cNvSpPr/>
          <p:nvPr/>
        </p:nvSpPr>
        <p:spPr>
          <a:xfrm>
            <a:off x="6947350" y="21024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06" name="Google Shape;306;p40"/>
          <p:cNvSpPr/>
          <p:nvPr/>
        </p:nvSpPr>
        <p:spPr>
          <a:xfrm>
            <a:off x="8023200" y="21024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07" name="Google Shape;307;p40"/>
          <p:cNvSpPr txBox="1"/>
          <p:nvPr>
            <p:ph type="title"/>
          </p:nvPr>
        </p:nvSpPr>
        <p:spPr>
          <a:xfrm>
            <a:off x="356650" y="1436875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r>
              <a:rPr lang="en" sz="10000"/>
              <a:t>4</a:t>
            </a:r>
            <a:endParaRPr sz="1000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41"/>
          <p:cNvSpPr/>
          <p:nvPr/>
        </p:nvSpPr>
        <p:spPr>
          <a:xfrm>
            <a:off x="4902100" y="41468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13" name="Google Shape;313;p41"/>
          <p:cNvSpPr/>
          <p:nvPr/>
        </p:nvSpPr>
        <p:spPr>
          <a:xfrm>
            <a:off x="8098850" y="2411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14" name="Google Shape;314;p41"/>
          <p:cNvSpPr/>
          <p:nvPr/>
        </p:nvSpPr>
        <p:spPr>
          <a:xfrm>
            <a:off x="4902100" y="2411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15" name="Google Shape;315;p41"/>
          <p:cNvSpPr/>
          <p:nvPr/>
        </p:nvSpPr>
        <p:spPr>
          <a:xfrm>
            <a:off x="8098850" y="41468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42"/>
          <p:cNvSpPr/>
          <p:nvPr/>
        </p:nvSpPr>
        <p:spPr>
          <a:xfrm>
            <a:off x="4902100" y="41468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21" name="Google Shape;321;p42"/>
          <p:cNvSpPr/>
          <p:nvPr/>
        </p:nvSpPr>
        <p:spPr>
          <a:xfrm>
            <a:off x="8098850" y="2411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22" name="Google Shape;322;p42"/>
          <p:cNvSpPr/>
          <p:nvPr/>
        </p:nvSpPr>
        <p:spPr>
          <a:xfrm>
            <a:off x="4902100" y="2411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23" name="Google Shape;323;p42"/>
          <p:cNvSpPr/>
          <p:nvPr/>
        </p:nvSpPr>
        <p:spPr>
          <a:xfrm>
            <a:off x="8098850" y="41468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24" name="Google Shape;324;p42"/>
          <p:cNvSpPr txBox="1"/>
          <p:nvPr>
            <p:ph type="title"/>
          </p:nvPr>
        </p:nvSpPr>
        <p:spPr>
          <a:xfrm>
            <a:off x="356650" y="1436875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r>
              <a:rPr lang="en" sz="10000"/>
              <a:t>4</a:t>
            </a:r>
            <a:endParaRPr sz="1000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43"/>
          <p:cNvSpPr/>
          <p:nvPr/>
        </p:nvSpPr>
        <p:spPr>
          <a:xfrm>
            <a:off x="5678775" y="10594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30" name="Google Shape;330;p43"/>
          <p:cNvSpPr/>
          <p:nvPr/>
        </p:nvSpPr>
        <p:spPr>
          <a:xfrm>
            <a:off x="6121025" y="26913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31" name="Google Shape;331;p43"/>
          <p:cNvSpPr/>
          <p:nvPr/>
        </p:nvSpPr>
        <p:spPr>
          <a:xfrm>
            <a:off x="6514400" y="10594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32" name="Google Shape;332;p43"/>
          <p:cNvSpPr/>
          <p:nvPr/>
        </p:nvSpPr>
        <p:spPr>
          <a:xfrm>
            <a:off x="6121025" y="35321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33" name="Google Shape;333;p43"/>
          <p:cNvSpPr txBox="1"/>
          <p:nvPr>
            <p:ph type="title"/>
          </p:nvPr>
        </p:nvSpPr>
        <p:spPr>
          <a:xfrm>
            <a:off x="356650" y="1436875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 sz="1000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44"/>
          <p:cNvSpPr/>
          <p:nvPr/>
        </p:nvSpPr>
        <p:spPr>
          <a:xfrm>
            <a:off x="5678775" y="10594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39" name="Google Shape;339;p44"/>
          <p:cNvSpPr/>
          <p:nvPr/>
        </p:nvSpPr>
        <p:spPr>
          <a:xfrm>
            <a:off x="6121025" y="26913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40" name="Google Shape;340;p44"/>
          <p:cNvSpPr/>
          <p:nvPr/>
        </p:nvSpPr>
        <p:spPr>
          <a:xfrm>
            <a:off x="6514400" y="10594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41" name="Google Shape;341;p44"/>
          <p:cNvSpPr/>
          <p:nvPr/>
        </p:nvSpPr>
        <p:spPr>
          <a:xfrm>
            <a:off x="6121025" y="35321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42" name="Google Shape;342;p44"/>
          <p:cNvSpPr txBox="1"/>
          <p:nvPr>
            <p:ph type="title"/>
          </p:nvPr>
        </p:nvSpPr>
        <p:spPr>
          <a:xfrm>
            <a:off x="356650" y="1436875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r>
              <a:rPr lang="en" sz="10000"/>
              <a:t>4</a:t>
            </a:r>
            <a:endParaRPr sz="1000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45"/>
          <p:cNvSpPr/>
          <p:nvPr/>
        </p:nvSpPr>
        <p:spPr>
          <a:xfrm>
            <a:off x="7150350" y="33171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48" name="Google Shape;348;p45"/>
          <p:cNvSpPr/>
          <p:nvPr/>
        </p:nvSpPr>
        <p:spPr>
          <a:xfrm>
            <a:off x="5752075" y="5216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49" name="Google Shape;349;p45"/>
          <p:cNvSpPr/>
          <p:nvPr/>
        </p:nvSpPr>
        <p:spPr>
          <a:xfrm>
            <a:off x="4923200" y="5216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50" name="Google Shape;350;p45"/>
          <p:cNvSpPr/>
          <p:nvPr/>
        </p:nvSpPr>
        <p:spPr>
          <a:xfrm>
            <a:off x="7965175" y="33171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46"/>
          <p:cNvSpPr/>
          <p:nvPr/>
        </p:nvSpPr>
        <p:spPr>
          <a:xfrm>
            <a:off x="7150350" y="33171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56" name="Google Shape;356;p46"/>
          <p:cNvSpPr/>
          <p:nvPr/>
        </p:nvSpPr>
        <p:spPr>
          <a:xfrm>
            <a:off x="5752075" y="5216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57" name="Google Shape;357;p46"/>
          <p:cNvSpPr/>
          <p:nvPr/>
        </p:nvSpPr>
        <p:spPr>
          <a:xfrm>
            <a:off x="4923200" y="5216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58" name="Google Shape;358;p46"/>
          <p:cNvSpPr/>
          <p:nvPr/>
        </p:nvSpPr>
        <p:spPr>
          <a:xfrm>
            <a:off x="7965175" y="33171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59" name="Google Shape;359;p46"/>
          <p:cNvSpPr txBox="1"/>
          <p:nvPr>
            <p:ph type="title"/>
          </p:nvPr>
        </p:nvSpPr>
        <p:spPr>
          <a:xfrm>
            <a:off x="356650" y="1436875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r>
              <a:rPr lang="en" sz="10000"/>
              <a:t>4</a:t>
            </a:r>
            <a:endParaRPr sz="1000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47"/>
          <p:cNvSpPr/>
          <p:nvPr/>
        </p:nvSpPr>
        <p:spPr>
          <a:xfrm>
            <a:off x="5816975" y="7274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65" name="Google Shape;365;p47"/>
          <p:cNvSpPr/>
          <p:nvPr/>
        </p:nvSpPr>
        <p:spPr>
          <a:xfrm>
            <a:off x="6935300" y="13385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66" name="Google Shape;366;p47"/>
          <p:cNvSpPr/>
          <p:nvPr/>
        </p:nvSpPr>
        <p:spPr>
          <a:xfrm>
            <a:off x="5816975" y="20578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67" name="Google Shape;367;p47"/>
          <p:cNvSpPr/>
          <p:nvPr/>
        </p:nvSpPr>
        <p:spPr>
          <a:xfrm>
            <a:off x="6935300" y="26024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48"/>
          <p:cNvSpPr/>
          <p:nvPr/>
        </p:nvSpPr>
        <p:spPr>
          <a:xfrm>
            <a:off x="5816975" y="7274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73" name="Google Shape;373;p48"/>
          <p:cNvSpPr/>
          <p:nvPr/>
        </p:nvSpPr>
        <p:spPr>
          <a:xfrm>
            <a:off x="6935300" y="13385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74" name="Google Shape;374;p48"/>
          <p:cNvSpPr/>
          <p:nvPr/>
        </p:nvSpPr>
        <p:spPr>
          <a:xfrm>
            <a:off x="5816975" y="20578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75" name="Google Shape;375;p48"/>
          <p:cNvSpPr/>
          <p:nvPr/>
        </p:nvSpPr>
        <p:spPr>
          <a:xfrm>
            <a:off x="6935300" y="26024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76" name="Google Shape;376;p48"/>
          <p:cNvSpPr txBox="1"/>
          <p:nvPr>
            <p:ph type="title"/>
          </p:nvPr>
        </p:nvSpPr>
        <p:spPr>
          <a:xfrm>
            <a:off x="356650" y="1436875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r>
              <a:rPr lang="en" sz="10000"/>
              <a:t>4</a:t>
            </a:r>
            <a:endParaRPr sz="1000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49"/>
          <p:cNvSpPr/>
          <p:nvPr/>
        </p:nvSpPr>
        <p:spPr>
          <a:xfrm>
            <a:off x="5299200" y="27079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82" name="Google Shape;382;p49"/>
          <p:cNvSpPr/>
          <p:nvPr/>
        </p:nvSpPr>
        <p:spPr>
          <a:xfrm>
            <a:off x="6659975" y="26497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83" name="Google Shape;383;p49"/>
          <p:cNvSpPr/>
          <p:nvPr/>
        </p:nvSpPr>
        <p:spPr>
          <a:xfrm>
            <a:off x="6659975" y="13626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50"/>
          <p:cNvSpPr/>
          <p:nvPr/>
        </p:nvSpPr>
        <p:spPr>
          <a:xfrm>
            <a:off x="5299200" y="27079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89" name="Google Shape;389;p50"/>
          <p:cNvSpPr/>
          <p:nvPr/>
        </p:nvSpPr>
        <p:spPr>
          <a:xfrm>
            <a:off x="6659975" y="26497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90" name="Google Shape;390;p50"/>
          <p:cNvSpPr/>
          <p:nvPr/>
        </p:nvSpPr>
        <p:spPr>
          <a:xfrm>
            <a:off x="6659975" y="13626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91" name="Google Shape;391;p50"/>
          <p:cNvSpPr txBox="1"/>
          <p:nvPr>
            <p:ph type="title"/>
          </p:nvPr>
        </p:nvSpPr>
        <p:spPr>
          <a:xfrm>
            <a:off x="356650" y="1436875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r>
              <a:rPr lang="en" sz="10000"/>
              <a:t>3</a:t>
            </a:r>
            <a:endParaRPr sz="1000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51"/>
          <p:cNvSpPr/>
          <p:nvPr/>
        </p:nvSpPr>
        <p:spPr>
          <a:xfrm>
            <a:off x="5518900" y="31573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97" name="Google Shape;397;p51"/>
          <p:cNvSpPr/>
          <p:nvPr/>
        </p:nvSpPr>
        <p:spPr>
          <a:xfrm>
            <a:off x="7360475" y="31209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98" name="Google Shape;398;p51"/>
          <p:cNvSpPr/>
          <p:nvPr/>
        </p:nvSpPr>
        <p:spPr>
          <a:xfrm>
            <a:off x="6391925" y="18995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52"/>
          <p:cNvSpPr/>
          <p:nvPr/>
        </p:nvSpPr>
        <p:spPr>
          <a:xfrm>
            <a:off x="5518900" y="31573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404" name="Google Shape;404;p52"/>
          <p:cNvSpPr/>
          <p:nvPr/>
        </p:nvSpPr>
        <p:spPr>
          <a:xfrm>
            <a:off x="7360475" y="31209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405" name="Google Shape;405;p52"/>
          <p:cNvSpPr/>
          <p:nvPr/>
        </p:nvSpPr>
        <p:spPr>
          <a:xfrm>
            <a:off x="6391925" y="18995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406" name="Google Shape;406;p52"/>
          <p:cNvSpPr txBox="1"/>
          <p:nvPr>
            <p:ph type="title"/>
          </p:nvPr>
        </p:nvSpPr>
        <p:spPr>
          <a:xfrm>
            <a:off x="356650" y="1436875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r>
              <a:rPr lang="en" sz="10000"/>
              <a:t>3</a:t>
            </a:r>
            <a:endParaRPr sz="1000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53"/>
          <p:cNvSpPr/>
          <p:nvPr/>
        </p:nvSpPr>
        <p:spPr>
          <a:xfrm>
            <a:off x="4960975" y="8426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412" name="Google Shape;412;p53"/>
          <p:cNvSpPr/>
          <p:nvPr/>
        </p:nvSpPr>
        <p:spPr>
          <a:xfrm>
            <a:off x="7663300" y="38451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413" name="Google Shape;413;p53"/>
          <p:cNvSpPr/>
          <p:nvPr/>
        </p:nvSpPr>
        <p:spPr>
          <a:xfrm>
            <a:off x="6316775" y="22797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54"/>
          <p:cNvSpPr/>
          <p:nvPr/>
        </p:nvSpPr>
        <p:spPr>
          <a:xfrm>
            <a:off x="4960975" y="8426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419" name="Google Shape;419;p54"/>
          <p:cNvSpPr/>
          <p:nvPr/>
        </p:nvSpPr>
        <p:spPr>
          <a:xfrm>
            <a:off x="7663300" y="38451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420" name="Google Shape;420;p54"/>
          <p:cNvSpPr/>
          <p:nvPr/>
        </p:nvSpPr>
        <p:spPr>
          <a:xfrm>
            <a:off x="6316775" y="22797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421" name="Google Shape;421;p54"/>
          <p:cNvSpPr txBox="1"/>
          <p:nvPr>
            <p:ph type="title"/>
          </p:nvPr>
        </p:nvSpPr>
        <p:spPr>
          <a:xfrm>
            <a:off x="356650" y="1436875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r>
              <a:rPr lang="en" sz="10000"/>
              <a:t>3</a:t>
            </a:r>
            <a:endParaRPr sz="1000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55"/>
          <p:cNvSpPr/>
          <p:nvPr/>
        </p:nvSpPr>
        <p:spPr>
          <a:xfrm>
            <a:off x="7251425" y="23518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427" name="Google Shape;427;p55"/>
          <p:cNvSpPr/>
          <p:nvPr/>
        </p:nvSpPr>
        <p:spPr>
          <a:xfrm>
            <a:off x="7251425" y="34634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428" name="Google Shape;428;p55"/>
          <p:cNvSpPr/>
          <p:nvPr/>
        </p:nvSpPr>
        <p:spPr>
          <a:xfrm>
            <a:off x="7251425" y="12402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56"/>
          <p:cNvSpPr/>
          <p:nvPr/>
        </p:nvSpPr>
        <p:spPr>
          <a:xfrm>
            <a:off x="7251425" y="23518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434" name="Google Shape;434;p56"/>
          <p:cNvSpPr/>
          <p:nvPr/>
        </p:nvSpPr>
        <p:spPr>
          <a:xfrm>
            <a:off x="7251425" y="34634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435" name="Google Shape;435;p56"/>
          <p:cNvSpPr/>
          <p:nvPr/>
        </p:nvSpPr>
        <p:spPr>
          <a:xfrm>
            <a:off x="7251425" y="12402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436" name="Google Shape;436;p56"/>
          <p:cNvSpPr txBox="1"/>
          <p:nvPr>
            <p:ph type="title"/>
          </p:nvPr>
        </p:nvSpPr>
        <p:spPr>
          <a:xfrm>
            <a:off x="356650" y="1436875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r>
              <a:rPr lang="en" sz="10000"/>
              <a:t>3</a:t>
            </a:r>
            <a:endParaRPr sz="1000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57"/>
          <p:cNvSpPr/>
          <p:nvPr/>
        </p:nvSpPr>
        <p:spPr>
          <a:xfrm>
            <a:off x="4925925" y="39620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442" name="Google Shape;442;p57"/>
          <p:cNvSpPr/>
          <p:nvPr/>
        </p:nvSpPr>
        <p:spPr>
          <a:xfrm>
            <a:off x="7619525" y="7398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443" name="Google Shape;443;p57"/>
          <p:cNvSpPr/>
          <p:nvPr/>
        </p:nvSpPr>
        <p:spPr>
          <a:xfrm>
            <a:off x="6316775" y="22797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58"/>
          <p:cNvSpPr/>
          <p:nvPr/>
        </p:nvSpPr>
        <p:spPr>
          <a:xfrm>
            <a:off x="4925925" y="39620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449" name="Google Shape;449;p58"/>
          <p:cNvSpPr/>
          <p:nvPr/>
        </p:nvSpPr>
        <p:spPr>
          <a:xfrm>
            <a:off x="7619525" y="7398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450" name="Google Shape;450;p58"/>
          <p:cNvSpPr/>
          <p:nvPr/>
        </p:nvSpPr>
        <p:spPr>
          <a:xfrm>
            <a:off x="6316775" y="22797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451" name="Google Shape;451;p58"/>
          <p:cNvSpPr txBox="1"/>
          <p:nvPr>
            <p:ph type="title"/>
          </p:nvPr>
        </p:nvSpPr>
        <p:spPr>
          <a:xfrm>
            <a:off x="356650" y="1436875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r>
              <a:rPr lang="en" sz="10000"/>
              <a:t>3</a:t>
            </a:r>
            <a:endParaRPr sz="1000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59"/>
          <p:cNvSpPr/>
          <p:nvPr/>
        </p:nvSpPr>
        <p:spPr>
          <a:xfrm>
            <a:off x="6320825" y="21501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457" name="Google Shape;457;p59"/>
          <p:cNvSpPr/>
          <p:nvPr/>
        </p:nvSpPr>
        <p:spPr>
          <a:xfrm>
            <a:off x="5489700" y="14368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458" name="Google Shape;458;p59"/>
          <p:cNvSpPr/>
          <p:nvPr/>
        </p:nvSpPr>
        <p:spPr>
          <a:xfrm>
            <a:off x="6320825" y="6697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2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60"/>
          <p:cNvSpPr/>
          <p:nvPr/>
        </p:nvSpPr>
        <p:spPr>
          <a:xfrm>
            <a:off x="6320825" y="21501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464" name="Google Shape;464;p60"/>
          <p:cNvSpPr/>
          <p:nvPr/>
        </p:nvSpPr>
        <p:spPr>
          <a:xfrm>
            <a:off x="5489700" y="14368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465" name="Google Shape;465;p60"/>
          <p:cNvSpPr/>
          <p:nvPr/>
        </p:nvSpPr>
        <p:spPr>
          <a:xfrm>
            <a:off x="6320825" y="6697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466" name="Google Shape;466;p60"/>
          <p:cNvSpPr txBox="1"/>
          <p:nvPr>
            <p:ph type="title"/>
          </p:nvPr>
        </p:nvSpPr>
        <p:spPr>
          <a:xfrm>
            <a:off x="356650" y="1436875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r>
              <a:rPr lang="en" sz="10000"/>
              <a:t>3</a:t>
            </a:r>
            <a:endParaRPr sz="1000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0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p61"/>
          <p:cNvSpPr/>
          <p:nvPr/>
        </p:nvSpPr>
        <p:spPr>
          <a:xfrm>
            <a:off x="7987600" y="23771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472" name="Google Shape;472;p61"/>
          <p:cNvSpPr/>
          <p:nvPr/>
        </p:nvSpPr>
        <p:spPr>
          <a:xfrm>
            <a:off x="4783000" y="3065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473" name="Google Shape;473;p61"/>
          <p:cNvSpPr/>
          <p:nvPr/>
        </p:nvSpPr>
        <p:spPr>
          <a:xfrm>
            <a:off x="7987600" y="32260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7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62"/>
          <p:cNvSpPr/>
          <p:nvPr/>
        </p:nvSpPr>
        <p:spPr>
          <a:xfrm>
            <a:off x="7987600" y="23771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479" name="Google Shape;479;p62"/>
          <p:cNvSpPr/>
          <p:nvPr/>
        </p:nvSpPr>
        <p:spPr>
          <a:xfrm>
            <a:off x="4783000" y="3065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480" name="Google Shape;480;p62"/>
          <p:cNvSpPr/>
          <p:nvPr/>
        </p:nvSpPr>
        <p:spPr>
          <a:xfrm>
            <a:off x="7987600" y="32260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481" name="Google Shape;481;p62"/>
          <p:cNvSpPr txBox="1"/>
          <p:nvPr>
            <p:ph type="title"/>
          </p:nvPr>
        </p:nvSpPr>
        <p:spPr>
          <a:xfrm>
            <a:off x="356650" y="1436875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r>
              <a:rPr lang="en" sz="10000"/>
              <a:t>3</a:t>
            </a:r>
            <a:endParaRPr sz="1000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63"/>
          <p:cNvSpPr/>
          <p:nvPr/>
        </p:nvSpPr>
        <p:spPr>
          <a:xfrm>
            <a:off x="4783000" y="11591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487" name="Google Shape;487;p63"/>
          <p:cNvSpPr/>
          <p:nvPr/>
        </p:nvSpPr>
        <p:spPr>
          <a:xfrm>
            <a:off x="4783000" y="3065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488" name="Google Shape;488;p63"/>
          <p:cNvSpPr/>
          <p:nvPr/>
        </p:nvSpPr>
        <p:spPr>
          <a:xfrm>
            <a:off x="7987600" y="32260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64"/>
          <p:cNvSpPr/>
          <p:nvPr/>
        </p:nvSpPr>
        <p:spPr>
          <a:xfrm>
            <a:off x="4783000" y="11591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494" name="Google Shape;494;p64"/>
          <p:cNvSpPr/>
          <p:nvPr/>
        </p:nvSpPr>
        <p:spPr>
          <a:xfrm>
            <a:off x="4783000" y="3065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495" name="Google Shape;495;p64"/>
          <p:cNvSpPr/>
          <p:nvPr/>
        </p:nvSpPr>
        <p:spPr>
          <a:xfrm>
            <a:off x="7987600" y="32260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496" name="Google Shape;496;p64"/>
          <p:cNvSpPr txBox="1"/>
          <p:nvPr>
            <p:ph type="title"/>
          </p:nvPr>
        </p:nvSpPr>
        <p:spPr>
          <a:xfrm>
            <a:off x="356650" y="1436875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r>
              <a:rPr lang="en" sz="10000"/>
              <a:t>3</a:t>
            </a:r>
            <a:endParaRPr sz="1000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0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p65"/>
          <p:cNvSpPr/>
          <p:nvPr/>
        </p:nvSpPr>
        <p:spPr>
          <a:xfrm>
            <a:off x="7447250" y="40282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502" name="Google Shape;502;p65"/>
          <p:cNvSpPr/>
          <p:nvPr/>
        </p:nvSpPr>
        <p:spPr>
          <a:xfrm>
            <a:off x="4749075" y="22534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503" name="Google Shape;503;p65"/>
          <p:cNvSpPr/>
          <p:nvPr/>
        </p:nvSpPr>
        <p:spPr>
          <a:xfrm>
            <a:off x="7981600" y="2961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7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p66"/>
          <p:cNvSpPr/>
          <p:nvPr/>
        </p:nvSpPr>
        <p:spPr>
          <a:xfrm>
            <a:off x="7447250" y="40282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509" name="Google Shape;509;p66"/>
          <p:cNvSpPr/>
          <p:nvPr/>
        </p:nvSpPr>
        <p:spPr>
          <a:xfrm>
            <a:off x="4749075" y="22534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510" name="Google Shape;510;p66"/>
          <p:cNvSpPr/>
          <p:nvPr/>
        </p:nvSpPr>
        <p:spPr>
          <a:xfrm>
            <a:off x="7981600" y="2961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511" name="Google Shape;511;p66"/>
          <p:cNvSpPr txBox="1"/>
          <p:nvPr>
            <p:ph type="title"/>
          </p:nvPr>
        </p:nvSpPr>
        <p:spPr>
          <a:xfrm>
            <a:off x="356650" y="1436875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r>
              <a:rPr lang="en" sz="10000"/>
              <a:t>3</a:t>
            </a:r>
            <a:endParaRPr sz="1000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5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67"/>
          <p:cNvSpPr/>
          <p:nvPr/>
        </p:nvSpPr>
        <p:spPr>
          <a:xfrm>
            <a:off x="5203450" y="26497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517" name="Google Shape;517;p67"/>
          <p:cNvSpPr/>
          <p:nvPr/>
        </p:nvSpPr>
        <p:spPr>
          <a:xfrm>
            <a:off x="6659975" y="13276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68"/>
          <p:cNvSpPr/>
          <p:nvPr/>
        </p:nvSpPr>
        <p:spPr>
          <a:xfrm>
            <a:off x="5203450" y="26497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523" name="Google Shape;523;p68"/>
          <p:cNvSpPr/>
          <p:nvPr/>
        </p:nvSpPr>
        <p:spPr>
          <a:xfrm>
            <a:off x="6659975" y="13276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524" name="Google Shape;524;p68"/>
          <p:cNvSpPr txBox="1"/>
          <p:nvPr>
            <p:ph type="title"/>
          </p:nvPr>
        </p:nvSpPr>
        <p:spPr>
          <a:xfrm>
            <a:off x="356650" y="1436875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r>
              <a:rPr lang="en" sz="10000"/>
              <a:t>2</a:t>
            </a:r>
            <a:endParaRPr sz="1000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p69"/>
          <p:cNvSpPr/>
          <p:nvPr/>
        </p:nvSpPr>
        <p:spPr>
          <a:xfrm>
            <a:off x="5729475" y="26497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530" name="Google Shape;530;p69"/>
          <p:cNvSpPr/>
          <p:nvPr/>
        </p:nvSpPr>
        <p:spPr>
          <a:xfrm>
            <a:off x="6659975" y="26497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4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p70"/>
          <p:cNvSpPr/>
          <p:nvPr/>
        </p:nvSpPr>
        <p:spPr>
          <a:xfrm>
            <a:off x="5729475" y="26497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536" name="Google Shape;536;p70"/>
          <p:cNvSpPr/>
          <p:nvPr/>
        </p:nvSpPr>
        <p:spPr>
          <a:xfrm>
            <a:off x="6659975" y="26497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537" name="Google Shape;537;p70"/>
          <p:cNvSpPr txBox="1"/>
          <p:nvPr>
            <p:ph type="title"/>
          </p:nvPr>
        </p:nvSpPr>
        <p:spPr>
          <a:xfrm>
            <a:off x="356650" y="1436875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r>
              <a:rPr lang="en" sz="10000"/>
              <a:t>2</a:t>
            </a:r>
            <a:endParaRPr sz="1000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p71"/>
          <p:cNvSpPr/>
          <p:nvPr/>
        </p:nvSpPr>
        <p:spPr>
          <a:xfrm>
            <a:off x="4959475" y="20221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543" name="Google Shape;543;p71"/>
          <p:cNvSpPr/>
          <p:nvPr/>
        </p:nvSpPr>
        <p:spPr>
          <a:xfrm>
            <a:off x="8020750" y="20221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7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p72"/>
          <p:cNvSpPr/>
          <p:nvPr/>
        </p:nvSpPr>
        <p:spPr>
          <a:xfrm>
            <a:off x="4959475" y="20221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549" name="Google Shape;549;p72"/>
          <p:cNvSpPr/>
          <p:nvPr/>
        </p:nvSpPr>
        <p:spPr>
          <a:xfrm>
            <a:off x="8020750" y="20221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550" name="Google Shape;550;p72"/>
          <p:cNvSpPr txBox="1"/>
          <p:nvPr>
            <p:ph type="title"/>
          </p:nvPr>
        </p:nvSpPr>
        <p:spPr>
          <a:xfrm>
            <a:off x="356650" y="1436875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r>
              <a:rPr lang="en" sz="10000"/>
              <a:t>2</a:t>
            </a:r>
            <a:endParaRPr sz="1000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4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p73"/>
          <p:cNvSpPr/>
          <p:nvPr/>
        </p:nvSpPr>
        <p:spPr>
          <a:xfrm>
            <a:off x="6075475" y="23604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556" name="Google Shape;556;p73"/>
          <p:cNvSpPr/>
          <p:nvPr/>
        </p:nvSpPr>
        <p:spPr>
          <a:xfrm>
            <a:off x="6075475" y="14368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0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p74"/>
          <p:cNvSpPr/>
          <p:nvPr/>
        </p:nvSpPr>
        <p:spPr>
          <a:xfrm>
            <a:off x="6075475" y="23604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562" name="Google Shape;562;p74"/>
          <p:cNvSpPr/>
          <p:nvPr/>
        </p:nvSpPr>
        <p:spPr>
          <a:xfrm>
            <a:off x="6075475" y="14368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563" name="Google Shape;563;p74"/>
          <p:cNvSpPr txBox="1"/>
          <p:nvPr>
            <p:ph type="title"/>
          </p:nvPr>
        </p:nvSpPr>
        <p:spPr>
          <a:xfrm>
            <a:off x="356650" y="1436875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r>
              <a:rPr lang="en" sz="10000"/>
              <a:t>2</a:t>
            </a:r>
            <a:endParaRPr sz="1000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7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p75"/>
          <p:cNvSpPr/>
          <p:nvPr/>
        </p:nvSpPr>
        <p:spPr>
          <a:xfrm>
            <a:off x="4923200" y="14368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2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p76"/>
          <p:cNvSpPr/>
          <p:nvPr/>
        </p:nvSpPr>
        <p:spPr>
          <a:xfrm>
            <a:off x="4923200" y="14368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574" name="Google Shape;574;p76"/>
          <p:cNvSpPr txBox="1"/>
          <p:nvPr>
            <p:ph type="title"/>
          </p:nvPr>
        </p:nvSpPr>
        <p:spPr>
          <a:xfrm>
            <a:off x="356650" y="1436875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r>
              <a:rPr lang="en" sz="10000"/>
              <a:t>1</a:t>
            </a:r>
            <a:endParaRPr sz="1000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8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p77"/>
          <p:cNvSpPr/>
          <p:nvPr/>
        </p:nvSpPr>
        <p:spPr>
          <a:xfrm>
            <a:off x="5829700" y="39607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3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p78"/>
          <p:cNvSpPr/>
          <p:nvPr/>
        </p:nvSpPr>
        <p:spPr>
          <a:xfrm>
            <a:off x="5829700" y="39607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585" name="Google Shape;585;p78"/>
          <p:cNvSpPr txBox="1"/>
          <p:nvPr>
            <p:ph type="title"/>
          </p:nvPr>
        </p:nvSpPr>
        <p:spPr>
          <a:xfrm>
            <a:off x="356650" y="1436875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r>
              <a:rPr lang="en" sz="10000"/>
              <a:t>1</a:t>
            </a:r>
            <a:endParaRPr sz="1000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9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p79"/>
          <p:cNvSpPr/>
          <p:nvPr/>
        </p:nvSpPr>
        <p:spPr>
          <a:xfrm>
            <a:off x="7845650" y="4621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4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p80"/>
          <p:cNvSpPr/>
          <p:nvPr/>
        </p:nvSpPr>
        <p:spPr>
          <a:xfrm>
            <a:off x="7845650" y="4621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596" name="Google Shape;596;p80"/>
          <p:cNvSpPr txBox="1"/>
          <p:nvPr>
            <p:ph type="title"/>
          </p:nvPr>
        </p:nvSpPr>
        <p:spPr>
          <a:xfrm>
            <a:off x="356650" y="1436875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r>
              <a:rPr lang="en" sz="10000"/>
              <a:t>1</a:t>
            </a:r>
            <a:endParaRPr sz="1000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0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p81"/>
          <p:cNvSpPr/>
          <p:nvPr/>
        </p:nvSpPr>
        <p:spPr>
          <a:xfrm>
            <a:off x="6075475" y="23604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5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p82"/>
          <p:cNvSpPr/>
          <p:nvPr/>
        </p:nvSpPr>
        <p:spPr>
          <a:xfrm>
            <a:off x="6075475" y="23604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607" name="Google Shape;607;p82"/>
          <p:cNvSpPr txBox="1"/>
          <p:nvPr>
            <p:ph type="title"/>
          </p:nvPr>
        </p:nvSpPr>
        <p:spPr>
          <a:xfrm>
            <a:off x="356650" y="1436875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r>
              <a:rPr lang="en" sz="10000"/>
              <a:t>1</a:t>
            </a:r>
            <a:endParaRPr sz="10000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Google Shape;612;p83"/>
          <p:cNvSpPr/>
          <p:nvPr/>
        </p:nvSpPr>
        <p:spPr>
          <a:xfrm>
            <a:off x="7987600" y="32260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6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p84"/>
          <p:cNvSpPr/>
          <p:nvPr/>
        </p:nvSpPr>
        <p:spPr>
          <a:xfrm>
            <a:off x="7987600" y="32260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618" name="Google Shape;618;p84"/>
          <p:cNvSpPr txBox="1"/>
          <p:nvPr>
            <p:ph type="title"/>
          </p:nvPr>
        </p:nvSpPr>
        <p:spPr>
          <a:xfrm>
            <a:off x="356650" y="1436875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r>
              <a:rPr lang="en" sz="10000"/>
              <a:t>1</a:t>
            </a:r>
            <a:endParaRPr sz="10000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2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3" name="Google Shape;623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63475" y="569550"/>
            <a:ext cx="3758303" cy="2085400"/>
          </a:xfrm>
          <a:prstGeom prst="rect">
            <a:avLst/>
          </a:prstGeom>
          <a:noFill/>
          <a:ln cap="rnd" cmpd="dbl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624" name="Google Shape;624;p85"/>
          <p:cNvSpPr txBox="1"/>
          <p:nvPr>
            <p:ph type="ctrTitle"/>
          </p:nvPr>
        </p:nvSpPr>
        <p:spPr>
          <a:xfrm>
            <a:off x="430800" y="2799950"/>
            <a:ext cx="8282400" cy="21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700">
                <a:solidFill>
                  <a:schemeClr val="dk1"/>
                </a:solidFill>
              </a:rPr>
              <a:t>Now let’s practice</a:t>
            </a:r>
            <a:endParaRPr sz="57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8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Google Shape;629;p86"/>
          <p:cNvSpPr/>
          <p:nvPr/>
        </p:nvSpPr>
        <p:spPr>
          <a:xfrm>
            <a:off x="4943800" y="39929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630" name="Google Shape;630;p86"/>
          <p:cNvSpPr/>
          <p:nvPr/>
        </p:nvSpPr>
        <p:spPr>
          <a:xfrm>
            <a:off x="6537575" y="21882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631" name="Google Shape;631;p86"/>
          <p:cNvSpPr/>
          <p:nvPr/>
        </p:nvSpPr>
        <p:spPr>
          <a:xfrm>
            <a:off x="4943800" y="2582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632" name="Google Shape;632;p86"/>
          <p:cNvSpPr/>
          <p:nvPr/>
        </p:nvSpPr>
        <p:spPr>
          <a:xfrm>
            <a:off x="8001850" y="39929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633" name="Google Shape;633;p86"/>
          <p:cNvSpPr/>
          <p:nvPr/>
        </p:nvSpPr>
        <p:spPr>
          <a:xfrm>
            <a:off x="8001850" y="2582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7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p87"/>
          <p:cNvSpPr/>
          <p:nvPr/>
        </p:nvSpPr>
        <p:spPr>
          <a:xfrm>
            <a:off x="5203450" y="26497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639" name="Google Shape;639;p87"/>
          <p:cNvSpPr/>
          <p:nvPr/>
        </p:nvSpPr>
        <p:spPr>
          <a:xfrm>
            <a:off x="6659975" y="13276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3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88"/>
          <p:cNvSpPr/>
          <p:nvPr/>
        </p:nvSpPr>
        <p:spPr>
          <a:xfrm>
            <a:off x="5729475" y="26497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645" name="Google Shape;645;p88"/>
          <p:cNvSpPr/>
          <p:nvPr/>
        </p:nvSpPr>
        <p:spPr>
          <a:xfrm>
            <a:off x="6659975" y="26497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646" name="Google Shape;646;p88"/>
          <p:cNvSpPr/>
          <p:nvPr/>
        </p:nvSpPr>
        <p:spPr>
          <a:xfrm>
            <a:off x="6200725" y="18826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0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p89"/>
          <p:cNvSpPr/>
          <p:nvPr/>
        </p:nvSpPr>
        <p:spPr>
          <a:xfrm>
            <a:off x="5235275" y="28600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652" name="Google Shape;652;p89"/>
          <p:cNvSpPr/>
          <p:nvPr/>
        </p:nvSpPr>
        <p:spPr>
          <a:xfrm>
            <a:off x="7604325" y="28083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653" name="Google Shape;653;p89"/>
          <p:cNvSpPr/>
          <p:nvPr/>
        </p:nvSpPr>
        <p:spPr>
          <a:xfrm>
            <a:off x="6419800" y="4210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654" name="Google Shape;654;p89"/>
          <p:cNvSpPr/>
          <p:nvPr/>
        </p:nvSpPr>
        <p:spPr>
          <a:xfrm>
            <a:off x="6419800" y="34782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8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p90"/>
          <p:cNvSpPr/>
          <p:nvPr/>
        </p:nvSpPr>
        <p:spPr>
          <a:xfrm>
            <a:off x="5829700" y="39607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3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91"/>
          <p:cNvSpPr/>
          <p:nvPr/>
        </p:nvSpPr>
        <p:spPr>
          <a:xfrm>
            <a:off x="6108875" y="38133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665" name="Google Shape;665;p91"/>
          <p:cNvSpPr/>
          <p:nvPr/>
        </p:nvSpPr>
        <p:spPr>
          <a:xfrm>
            <a:off x="6075475" y="14368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666" name="Google Shape;666;p91"/>
          <p:cNvSpPr/>
          <p:nvPr/>
        </p:nvSpPr>
        <p:spPr>
          <a:xfrm>
            <a:off x="6075475" y="5133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0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Google Shape;671;p92"/>
          <p:cNvSpPr/>
          <p:nvPr/>
        </p:nvSpPr>
        <p:spPr>
          <a:xfrm>
            <a:off x="4931825" y="39931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672" name="Google Shape;672;p92"/>
          <p:cNvSpPr/>
          <p:nvPr/>
        </p:nvSpPr>
        <p:spPr>
          <a:xfrm>
            <a:off x="7623350" y="39931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673" name="Google Shape;673;p92"/>
          <p:cNvSpPr/>
          <p:nvPr/>
        </p:nvSpPr>
        <p:spPr>
          <a:xfrm>
            <a:off x="6295525" y="20222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7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Google Shape;678;p93"/>
          <p:cNvSpPr/>
          <p:nvPr/>
        </p:nvSpPr>
        <p:spPr>
          <a:xfrm>
            <a:off x="7987600" y="32260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2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p94"/>
          <p:cNvSpPr/>
          <p:nvPr/>
        </p:nvSpPr>
        <p:spPr>
          <a:xfrm>
            <a:off x="7246450" y="41616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684" name="Google Shape;684;p94"/>
          <p:cNvSpPr/>
          <p:nvPr/>
        </p:nvSpPr>
        <p:spPr>
          <a:xfrm>
            <a:off x="5126850" y="3201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8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" name="Google Shape;689;p95"/>
          <p:cNvSpPr/>
          <p:nvPr/>
        </p:nvSpPr>
        <p:spPr>
          <a:xfrm>
            <a:off x="6075475" y="23604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690" name="Google Shape;690;p95"/>
          <p:cNvSpPr/>
          <p:nvPr/>
        </p:nvSpPr>
        <p:spPr>
          <a:xfrm>
            <a:off x="6075475" y="14368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691" name="Google Shape;691;p95"/>
          <p:cNvSpPr/>
          <p:nvPr/>
        </p:nvSpPr>
        <p:spPr>
          <a:xfrm>
            <a:off x="6075475" y="5133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692" name="Google Shape;692;p95"/>
          <p:cNvSpPr/>
          <p:nvPr/>
        </p:nvSpPr>
        <p:spPr>
          <a:xfrm>
            <a:off x="6075475" y="32840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6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Google Shape;697;p96"/>
          <p:cNvSpPr/>
          <p:nvPr/>
        </p:nvSpPr>
        <p:spPr>
          <a:xfrm>
            <a:off x="6075475" y="23604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Google Shape;702;p97"/>
          <p:cNvSpPr/>
          <p:nvPr/>
        </p:nvSpPr>
        <p:spPr>
          <a:xfrm>
            <a:off x="7541225" y="27150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703" name="Google Shape;703;p97"/>
          <p:cNvSpPr/>
          <p:nvPr/>
        </p:nvSpPr>
        <p:spPr>
          <a:xfrm>
            <a:off x="5566675" y="27150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704" name="Google Shape;704;p97"/>
          <p:cNvSpPr/>
          <p:nvPr/>
        </p:nvSpPr>
        <p:spPr>
          <a:xfrm>
            <a:off x="6018625" y="6818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705" name="Google Shape;705;p97"/>
          <p:cNvSpPr/>
          <p:nvPr/>
        </p:nvSpPr>
        <p:spPr>
          <a:xfrm>
            <a:off x="6993950" y="6818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706" name="Google Shape;706;p97"/>
          <p:cNvSpPr/>
          <p:nvPr/>
        </p:nvSpPr>
        <p:spPr>
          <a:xfrm>
            <a:off x="6553950" y="27150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0" name="Shape 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" name="Google Shape;711;p98"/>
          <p:cNvSpPr/>
          <p:nvPr/>
        </p:nvSpPr>
        <p:spPr>
          <a:xfrm>
            <a:off x="8099625" y="735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712" name="Google Shape;712;p98"/>
          <p:cNvSpPr/>
          <p:nvPr/>
        </p:nvSpPr>
        <p:spPr>
          <a:xfrm>
            <a:off x="8099625" y="24618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713" name="Google Shape;713;p98"/>
          <p:cNvSpPr/>
          <p:nvPr/>
        </p:nvSpPr>
        <p:spPr>
          <a:xfrm>
            <a:off x="6115475" y="24618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714" name="Google Shape;714;p98"/>
          <p:cNvSpPr/>
          <p:nvPr/>
        </p:nvSpPr>
        <p:spPr>
          <a:xfrm>
            <a:off x="4897750" y="40722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715" name="Google Shape;715;p98"/>
          <p:cNvSpPr/>
          <p:nvPr/>
        </p:nvSpPr>
        <p:spPr>
          <a:xfrm>
            <a:off x="7073800" y="24618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9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Google Shape;720;p99"/>
          <p:cNvSpPr/>
          <p:nvPr/>
        </p:nvSpPr>
        <p:spPr>
          <a:xfrm>
            <a:off x="7987600" y="23771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721" name="Google Shape;721;p99"/>
          <p:cNvSpPr/>
          <p:nvPr/>
        </p:nvSpPr>
        <p:spPr>
          <a:xfrm>
            <a:off x="4923200" y="14368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722" name="Google Shape;722;p99"/>
          <p:cNvSpPr/>
          <p:nvPr/>
        </p:nvSpPr>
        <p:spPr>
          <a:xfrm>
            <a:off x="4923200" y="5216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723" name="Google Shape;723;p99"/>
          <p:cNvSpPr/>
          <p:nvPr/>
        </p:nvSpPr>
        <p:spPr>
          <a:xfrm>
            <a:off x="7987600" y="32260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7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Google Shape;728;p100"/>
          <p:cNvSpPr/>
          <p:nvPr/>
        </p:nvSpPr>
        <p:spPr>
          <a:xfrm>
            <a:off x="5729475" y="26497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729" name="Google Shape;729;p100"/>
          <p:cNvSpPr/>
          <p:nvPr/>
        </p:nvSpPr>
        <p:spPr>
          <a:xfrm>
            <a:off x="6659975" y="26497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3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p101"/>
          <p:cNvSpPr/>
          <p:nvPr/>
        </p:nvSpPr>
        <p:spPr>
          <a:xfrm>
            <a:off x="4957500" y="30767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735" name="Google Shape;735;p101"/>
          <p:cNvSpPr/>
          <p:nvPr/>
        </p:nvSpPr>
        <p:spPr>
          <a:xfrm>
            <a:off x="7870325" y="22274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736" name="Google Shape;736;p101"/>
          <p:cNvSpPr/>
          <p:nvPr/>
        </p:nvSpPr>
        <p:spPr>
          <a:xfrm>
            <a:off x="4957500" y="39260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737" name="Google Shape;737;p101"/>
          <p:cNvSpPr/>
          <p:nvPr/>
        </p:nvSpPr>
        <p:spPr>
          <a:xfrm>
            <a:off x="4957500" y="22274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738" name="Google Shape;738;p101"/>
          <p:cNvSpPr/>
          <p:nvPr/>
        </p:nvSpPr>
        <p:spPr>
          <a:xfrm>
            <a:off x="4957500" y="13782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2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Google Shape;743;p102"/>
          <p:cNvSpPr/>
          <p:nvPr/>
        </p:nvSpPr>
        <p:spPr>
          <a:xfrm>
            <a:off x="4923200" y="14368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7" name="Shape 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" name="Google Shape;748;p103"/>
          <p:cNvSpPr/>
          <p:nvPr/>
        </p:nvSpPr>
        <p:spPr>
          <a:xfrm>
            <a:off x="8017150" y="19479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749" name="Google Shape;749;p103"/>
          <p:cNvSpPr/>
          <p:nvPr/>
        </p:nvSpPr>
        <p:spPr>
          <a:xfrm>
            <a:off x="5090750" y="19479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750" name="Google Shape;750;p103"/>
          <p:cNvSpPr/>
          <p:nvPr/>
        </p:nvSpPr>
        <p:spPr>
          <a:xfrm>
            <a:off x="6553950" y="7121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751" name="Google Shape;751;p103"/>
          <p:cNvSpPr/>
          <p:nvPr/>
        </p:nvSpPr>
        <p:spPr>
          <a:xfrm>
            <a:off x="6553950" y="31836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752" name="Google Shape;752;p103"/>
          <p:cNvSpPr/>
          <p:nvPr/>
        </p:nvSpPr>
        <p:spPr>
          <a:xfrm>
            <a:off x="6553950" y="19479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6" name="Shape 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" name="Google Shape;757;p104"/>
          <p:cNvSpPr/>
          <p:nvPr/>
        </p:nvSpPr>
        <p:spPr>
          <a:xfrm>
            <a:off x="5203450" y="26497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758" name="Google Shape;758;p104"/>
          <p:cNvSpPr/>
          <p:nvPr/>
        </p:nvSpPr>
        <p:spPr>
          <a:xfrm>
            <a:off x="6659975" y="13276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759" name="Google Shape;759;p104"/>
          <p:cNvSpPr txBox="1"/>
          <p:nvPr>
            <p:ph type="title"/>
          </p:nvPr>
        </p:nvSpPr>
        <p:spPr>
          <a:xfrm>
            <a:off x="356650" y="1436875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 sz="10000"/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3" name="Shape 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4" name="Google Shape;764;p105"/>
          <p:cNvSpPr/>
          <p:nvPr/>
        </p:nvSpPr>
        <p:spPr>
          <a:xfrm>
            <a:off x="5733450" y="3251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765" name="Google Shape;765;p105"/>
          <p:cNvSpPr/>
          <p:nvPr/>
        </p:nvSpPr>
        <p:spPr>
          <a:xfrm>
            <a:off x="5433050" y="26916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9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0" name="Google Shape;770;p106"/>
          <p:cNvSpPr/>
          <p:nvPr/>
        </p:nvSpPr>
        <p:spPr>
          <a:xfrm>
            <a:off x="5625375" y="21383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771" name="Google Shape;771;p106"/>
          <p:cNvSpPr/>
          <p:nvPr/>
        </p:nvSpPr>
        <p:spPr>
          <a:xfrm>
            <a:off x="7744575" y="21383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5" name="Shape 7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" name="Google Shape;776;p107"/>
          <p:cNvSpPr/>
          <p:nvPr/>
        </p:nvSpPr>
        <p:spPr>
          <a:xfrm>
            <a:off x="8075125" y="32297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777" name="Google Shape;777;p107"/>
          <p:cNvSpPr/>
          <p:nvPr/>
        </p:nvSpPr>
        <p:spPr>
          <a:xfrm>
            <a:off x="4942950" y="40740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778" name="Google Shape;778;p107"/>
          <p:cNvSpPr/>
          <p:nvPr/>
        </p:nvSpPr>
        <p:spPr>
          <a:xfrm>
            <a:off x="4942950" y="30217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779" name="Google Shape;779;p107"/>
          <p:cNvSpPr/>
          <p:nvPr/>
        </p:nvSpPr>
        <p:spPr>
          <a:xfrm>
            <a:off x="8075125" y="9852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780" name="Google Shape;780;p107"/>
          <p:cNvSpPr/>
          <p:nvPr/>
        </p:nvSpPr>
        <p:spPr>
          <a:xfrm>
            <a:off x="8075125" y="21075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4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p108"/>
          <p:cNvSpPr/>
          <p:nvPr/>
        </p:nvSpPr>
        <p:spPr>
          <a:xfrm>
            <a:off x="7987600" y="23771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786" name="Google Shape;786;p108"/>
          <p:cNvSpPr/>
          <p:nvPr/>
        </p:nvSpPr>
        <p:spPr>
          <a:xfrm>
            <a:off x="4923200" y="14368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787" name="Google Shape;787;p108"/>
          <p:cNvSpPr/>
          <p:nvPr/>
        </p:nvSpPr>
        <p:spPr>
          <a:xfrm>
            <a:off x="7987600" y="32260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1" name="Shape 7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" name="Google Shape;792;p109"/>
          <p:cNvSpPr/>
          <p:nvPr/>
        </p:nvSpPr>
        <p:spPr>
          <a:xfrm>
            <a:off x="7845650" y="4621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6" name="Shape 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" name="Google Shape;797;p110"/>
          <p:cNvSpPr/>
          <p:nvPr/>
        </p:nvSpPr>
        <p:spPr>
          <a:xfrm>
            <a:off x="7102500" y="27801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798" name="Google Shape;798;p110"/>
          <p:cNvSpPr/>
          <p:nvPr/>
        </p:nvSpPr>
        <p:spPr>
          <a:xfrm>
            <a:off x="5977750" y="27801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799" name="Google Shape;799;p110"/>
          <p:cNvSpPr/>
          <p:nvPr/>
        </p:nvSpPr>
        <p:spPr>
          <a:xfrm>
            <a:off x="5977750" y="18826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800" name="Google Shape;800;p110"/>
          <p:cNvSpPr/>
          <p:nvPr/>
        </p:nvSpPr>
        <p:spPr>
          <a:xfrm>
            <a:off x="7102500" y="18826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801" name="Google Shape;801;p110"/>
          <p:cNvSpPr/>
          <p:nvPr/>
        </p:nvSpPr>
        <p:spPr>
          <a:xfrm>
            <a:off x="6543925" y="9403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5" name="Shape 8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6" name="Google Shape;806;p111"/>
          <p:cNvSpPr/>
          <p:nvPr/>
        </p:nvSpPr>
        <p:spPr>
          <a:xfrm>
            <a:off x="6513625" y="12000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807" name="Google Shape;807;p111"/>
          <p:cNvSpPr/>
          <p:nvPr/>
        </p:nvSpPr>
        <p:spPr>
          <a:xfrm>
            <a:off x="5392050" y="12000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808" name="Google Shape;808;p111"/>
          <p:cNvSpPr/>
          <p:nvPr/>
        </p:nvSpPr>
        <p:spPr>
          <a:xfrm>
            <a:off x="4932525" y="38823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809" name="Google Shape;809;p111"/>
          <p:cNvSpPr/>
          <p:nvPr/>
        </p:nvSpPr>
        <p:spPr>
          <a:xfrm>
            <a:off x="7097125" y="38823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810" name="Google Shape;810;p111"/>
          <p:cNvSpPr/>
          <p:nvPr/>
        </p:nvSpPr>
        <p:spPr>
          <a:xfrm>
            <a:off x="6014837" y="38823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4" name="Shape 8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5" name="Google Shape;815;p112"/>
          <p:cNvSpPr/>
          <p:nvPr/>
        </p:nvSpPr>
        <p:spPr>
          <a:xfrm>
            <a:off x="6330050" y="29614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816" name="Google Shape;816;p112"/>
          <p:cNvSpPr/>
          <p:nvPr/>
        </p:nvSpPr>
        <p:spPr>
          <a:xfrm>
            <a:off x="7432300" y="5018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817" name="Google Shape;817;p112"/>
          <p:cNvSpPr/>
          <p:nvPr/>
        </p:nvSpPr>
        <p:spPr>
          <a:xfrm>
            <a:off x="5555750" y="35212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818" name="Google Shape;818;p112"/>
          <p:cNvSpPr/>
          <p:nvPr/>
        </p:nvSpPr>
        <p:spPr>
          <a:xfrm>
            <a:off x="6658000" y="9960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2" name="Shape 8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3" name="Google Shape;823;p113"/>
          <p:cNvSpPr/>
          <p:nvPr/>
        </p:nvSpPr>
        <p:spPr>
          <a:xfrm>
            <a:off x="6075475" y="23604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824" name="Google Shape;824;p113"/>
          <p:cNvSpPr/>
          <p:nvPr/>
        </p:nvSpPr>
        <p:spPr>
          <a:xfrm>
            <a:off x="6075475" y="14368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825" name="Google Shape;825;p113"/>
          <p:cNvSpPr/>
          <p:nvPr/>
        </p:nvSpPr>
        <p:spPr>
          <a:xfrm>
            <a:off x="6075475" y="5133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9" name="Shape 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" name="Google Shape;830;p114"/>
          <p:cNvSpPr/>
          <p:nvPr/>
        </p:nvSpPr>
        <p:spPr>
          <a:xfrm>
            <a:off x="5281950" y="18046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4" name="Shape 8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5" name="Google Shape;835;p115"/>
          <p:cNvSpPr/>
          <p:nvPr/>
        </p:nvSpPr>
        <p:spPr>
          <a:xfrm>
            <a:off x="5697225" y="32752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836" name="Google Shape;836;p115"/>
          <p:cNvSpPr/>
          <p:nvPr/>
        </p:nvSpPr>
        <p:spPr>
          <a:xfrm>
            <a:off x="6521025" y="5268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837" name="Google Shape;837;p115"/>
          <p:cNvSpPr/>
          <p:nvPr/>
        </p:nvSpPr>
        <p:spPr>
          <a:xfrm>
            <a:off x="5697225" y="5268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838" name="Google Shape;838;p115"/>
          <p:cNvSpPr/>
          <p:nvPr/>
        </p:nvSpPr>
        <p:spPr>
          <a:xfrm>
            <a:off x="6521025" y="32752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2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Google Shape;843;p116"/>
          <p:cNvSpPr/>
          <p:nvPr/>
        </p:nvSpPr>
        <p:spPr>
          <a:xfrm>
            <a:off x="6075475" y="23604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844" name="Google Shape;844;p116"/>
          <p:cNvSpPr/>
          <p:nvPr/>
        </p:nvSpPr>
        <p:spPr>
          <a:xfrm>
            <a:off x="6075475" y="14368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8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Google Shape;849;p117"/>
          <p:cNvSpPr/>
          <p:nvPr/>
        </p:nvSpPr>
        <p:spPr>
          <a:xfrm>
            <a:off x="5203450" y="26497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850" name="Google Shape;850;p117"/>
          <p:cNvSpPr/>
          <p:nvPr/>
        </p:nvSpPr>
        <p:spPr>
          <a:xfrm>
            <a:off x="6659975" y="26497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851" name="Google Shape;851;p117"/>
          <p:cNvSpPr/>
          <p:nvPr/>
        </p:nvSpPr>
        <p:spPr>
          <a:xfrm>
            <a:off x="6659975" y="13276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852" name="Google Shape;852;p117"/>
          <p:cNvSpPr/>
          <p:nvPr/>
        </p:nvSpPr>
        <p:spPr>
          <a:xfrm>
            <a:off x="5203450" y="13276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6" name="Shape 8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7" name="Google Shape;857;p118"/>
          <p:cNvSpPr/>
          <p:nvPr/>
        </p:nvSpPr>
        <p:spPr>
          <a:xfrm>
            <a:off x="7538875" y="27500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858" name="Google Shape;858;p118"/>
          <p:cNvSpPr/>
          <p:nvPr/>
        </p:nvSpPr>
        <p:spPr>
          <a:xfrm>
            <a:off x="6121700" y="27150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859" name="Google Shape;859;p118"/>
          <p:cNvSpPr/>
          <p:nvPr/>
        </p:nvSpPr>
        <p:spPr>
          <a:xfrm>
            <a:off x="6384600" y="18786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860" name="Google Shape;860;p118"/>
          <p:cNvSpPr/>
          <p:nvPr/>
        </p:nvSpPr>
        <p:spPr>
          <a:xfrm>
            <a:off x="7307850" y="18786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861" name="Google Shape;861;p118"/>
          <p:cNvSpPr/>
          <p:nvPr/>
        </p:nvSpPr>
        <p:spPr>
          <a:xfrm>
            <a:off x="6834675" y="32424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5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" name="Google Shape;866;p119"/>
          <p:cNvSpPr/>
          <p:nvPr/>
        </p:nvSpPr>
        <p:spPr>
          <a:xfrm>
            <a:off x="7981600" y="41548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867" name="Google Shape;867;p119"/>
          <p:cNvSpPr/>
          <p:nvPr/>
        </p:nvSpPr>
        <p:spPr>
          <a:xfrm>
            <a:off x="4906800" y="41548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868" name="Google Shape;868;p119"/>
          <p:cNvSpPr/>
          <p:nvPr/>
        </p:nvSpPr>
        <p:spPr>
          <a:xfrm>
            <a:off x="7981600" y="2961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2" name="Shape 8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3" name="Google Shape;873;p120"/>
          <p:cNvSpPr/>
          <p:nvPr/>
        </p:nvSpPr>
        <p:spPr>
          <a:xfrm>
            <a:off x="4920625" y="1831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874" name="Google Shape;874;p120"/>
          <p:cNvSpPr/>
          <p:nvPr/>
        </p:nvSpPr>
        <p:spPr>
          <a:xfrm>
            <a:off x="4880850" y="41456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875" name="Google Shape;875;p120"/>
          <p:cNvSpPr/>
          <p:nvPr/>
        </p:nvSpPr>
        <p:spPr>
          <a:xfrm>
            <a:off x="8149400" y="1831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876" name="Google Shape;876;p120"/>
          <p:cNvSpPr/>
          <p:nvPr/>
        </p:nvSpPr>
        <p:spPr>
          <a:xfrm>
            <a:off x="8149400" y="41456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0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p121"/>
          <p:cNvSpPr/>
          <p:nvPr/>
        </p:nvSpPr>
        <p:spPr>
          <a:xfrm>
            <a:off x="7845650" y="4621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5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Google Shape;886;p122"/>
          <p:cNvSpPr/>
          <p:nvPr/>
        </p:nvSpPr>
        <p:spPr>
          <a:xfrm>
            <a:off x="5203450" y="26497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887" name="Google Shape;887;p122"/>
          <p:cNvSpPr/>
          <p:nvPr/>
        </p:nvSpPr>
        <p:spPr>
          <a:xfrm>
            <a:off x="6659975" y="26497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888" name="Google Shape;888;p122"/>
          <p:cNvSpPr/>
          <p:nvPr/>
        </p:nvSpPr>
        <p:spPr>
          <a:xfrm>
            <a:off x="5885675" y="19828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889" name="Google Shape;889;p122"/>
          <p:cNvSpPr/>
          <p:nvPr/>
        </p:nvSpPr>
        <p:spPr>
          <a:xfrm>
            <a:off x="6659975" y="13276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890" name="Google Shape;890;p122"/>
          <p:cNvSpPr/>
          <p:nvPr/>
        </p:nvSpPr>
        <p:spPr>
          <a:xfrm>
            <a:off x="5203450" y="13276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4" name="Shape 8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5" name="Google Shape;895;p123"/>
          <p:cNvSpPr/>
          <p:nvPr/>
        </p:nvSpPr>
        <p:spPr>
          <a:xfrm>
            <a:off x="6960925" y="10863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896" name="Google Shape;896;p123"/>
          <p:cNvSpPr/>
          <p:nvPr/>
        </p:nvSpPr>
        <p:spPr>
          <a:xfrm>
            <a:off x="7937175" y="3441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897" name="Google Shape;897;p123"/>
          <p:cNvSpPr/>
          <p:nvPr/>
        </p:nvSpPr>
        <p:spPr>
          <a:xfrm>
            <a:off x="8016150" y="40469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898" name="Google Shape;898;p123"/>
          <p:cNvSpPr/>
          <p:nvPr/>
        </p:nvSpPr>
        <p:spPr>
          <a:xfrm>
            <a:off x="8016150" y="16006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2" name="Shape 9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3" name="Google Shape;903;p124"/>
          <p:cNvSpPr/>
          <p:nvPr/>
        </p:nvSpPr>
        <p:spPr>
          <a:xfrm>
            <a:off x="5729475" y="26497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904" name="Google Shape;904;p124"/>
          <p:cNvSpPr/>
          <p:nvPr/>
        </p:nvSpPr>
        <p:spPr>
          <a:xfrm>
            <a:off x="6659975" y="26497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905" name="Google Shape;905;p124"/>
          <p:cNvSpPr/>
          <p:nvPr/>
        </p:nvSpPr>
        <p:spPr>
          <a:xfrm>
            <a:off x="6200725" y="18826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9" name="Shape 9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0" name="Google Shape;910;p125"/>
          <p:cNvSpPr/>
          <p:nvPr/>
        </p:nvSpPr>
        <p:spPr>
          <a:xfrm>
            <a:off x="5203450" y="26497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911" name="Google Shape;911;p125"/>
          <p:cNvSpPr/>
          <p:nvPr/>
        </p:nvSpPr>
        <p:spPr>
          <a:xfrm>
            <a:off x="6659975" y="26497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912" name="Google Shape;912;p125"/>
          <p:cNvSpPr/>
          <p:nvPr/>
        </p:nvSpPr>
        <p:spPr>
          <a:xfrm>
            <a:off x="6659975" y="13276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6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" name="Google Shape;917;p126"/>
          <p:cNvSpPr/>
          <p:nvPr/>
        </p:nvSpPr>
        <p:spPr>
          <a:xfrm>
            <a:off x="6075475" y="23604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918" name="Google Shape;918;p126"/>
          <p:cNvSpPr/>
          <p:nvPr/>
        </p:nvSpPr>
        <p:spPr>
          <a:xfrm>
            <a:off x="6075475" y="14368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odern Writer">
  <a:themeElements>
    <a:clrScheme name="Modern Writer">
      <a:dk1>
        <a:srgbClr val="E91D63"/>
      </a:dk1>
      <a:lt1>
        <a:srgbClr val="FFFFFF"/>
      </a:lt1>
      <a:dk2>
        <a:srgbClr val="424242"/>
      </a:dk2>
      <a:lt2>
        <a:srgbClr val="999999"/>
      </a:lt2>
      <a:accent1>
        <a:srgbClr val="607D8B"/>
      </a:accent1>
      <a:accent2>
        <a:srgbClr val="673AB7"/>
      </a:accent2>
      <a:accent3>
        <a:srgbClr val="9C26B0"/>
      </a:accent3>
      <a:accent4>
        <a:srgbClr val="0090AC"/>
      </a:accent4>
      <a:accent5>
        <a:srgbClr val="00838F"/>
      </a:accent5>
      <a:accent6>
        <a:srgbClr val="F8E71C"/>
      </a:accent6>
      <a:hlink>
        <a:srgbClr val="00838F"/>
      </a:hlink>
      <a:folHlink>
        <a:srgbClr val="00838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