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88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</p:sldIdLst>
  <p:sldSz cy="5143500" cx="9144000"/>
  <p:notesSz cx="6858000" cy="9144000"/>
  <p:embeddedFontLst>
    <p:embeddedFont>
      <p:font typeface="Montserrat"/>
      <p:regular r:id="rId96"/>
      <p:bold r:id="rId97"/>
      <p:italic r:id="rId98"/>
      <p:boldItalic r:id="rId9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font" Target="fonts/Montserrat-bold.fntdata"/><Relationship Id="rId96" Type="http://schemas.openxmlformats.org/officeDocument/2006/relationships/font" Target="fonts/Montserrat-regular.fntdata"/><Relationship Id="rId11" Type="http://schemas.openxmlformats.org/officeDocument/2006/relationships/slide" Target="slides/slide6.xml"/><Relationship Id="rId99" Type="http://schemas.openxmlformats.org/officeDocument/2006/relationships/font" Target="fonts/Montserrat-boldItalic.fntdata"/><Relationship Id="rId10" Type="http://schemas.openxmlformats.org/officeDocument/2006/relationships/slide" Target="slides/slide5.xml"/><Relationship Id="rId98" Type="http://schemas.openxmlformats.org/officeDocument/2006/relationships/font" Target="fonts/Montserrat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726d62dc68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726d62dc6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9df2e82b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9df2e82b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fb151f56dd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fb151f56dd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b151f56dd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fb151f56d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fb151f56dd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fb151f56d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fb151f56dd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fb151f56dd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b151f56dd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fb151f56dd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fb151f56dd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fb151f56dd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b151f56dd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fb151f56dd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b151f56dd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fb151f56dd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fb151f56dd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fb151f56dd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fb151f56dd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fb151f56dd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fb151f56dd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fb151f56dd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fb151f56dd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fb151f56dd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fb151f56dd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fb151f56dd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fb151f56dd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fb151f56dd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fb151f56dd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fb151f56dd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b151f56dd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fb151f56dd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fb151f56dd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fb151f56dd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fb151f56dd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fb151f56dd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fb151f56dd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fb151f56dd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fb151f56dd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fb151f56dd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fb151f56dd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fb151f56dd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fb151f56dd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fb151f56dd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fb151f56dd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fb151f56dd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fb151f56dd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fb151f56dd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fb151f56dd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fb151f56dd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fb151f56dd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3fb151f56dd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fb151f56dd_0_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3fb151f56dd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fb151f56dd_0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fb151f56dd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fb151f56dd_0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3fb151f56dd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f9df2e82be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3f9df2e82be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f9df2e82be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3f9df2e82be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f9df2e82be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3f9df2e82be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f9df2e82be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3f9df2e82be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f9df2e82be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3f9df2e82be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f9df2e82be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3f9df2e82be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3f9df2e82be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3f9df2e82be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3f9df2e82be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3f9df2e82be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f9df2e82be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3f9df2e82be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3f9df2e82be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3f9df2e82be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f9df2e82be_0_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3f9df2e82be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3f9df2e82be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3f9df2e82be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3fb151f56dd_0_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3fb151f56dd_0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3f9df2e82be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3f9df2e82be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3f9df2e82be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3f9df2e82be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3f9df2e82be_0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3f9df2e82be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3f9df2e82be_0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3f9df2e82be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3f9df2e82be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3f9df2e82be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3f9df2e82be_0_3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3f9df2e82be_0_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3f9df2e82be_0_3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3f9df2e82be_0_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3f9df2e82be_0_3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3f9df2e82be_0_3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3740632c4e9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3740632c4e9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3f9df2e82be_0_4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3f9df2e82be_0_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3f9df2e82be_0_4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3f9df2e82be_0_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3f9df2e82be_0_4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3f9df2e82be_0_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3f9df2e82be_0_4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3f9df2e82be_0_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3741e44577f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3741e44577f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3f9df2e82be_0_5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3f9df2e82be_0_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3f9df2e82be_0_5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0" name="Google Shape;870;g3f9df2e82be_0_5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g3f9df2e82be_0_5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9" name="Google Shape;889;g3f9df2e82be_0_5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3740632c4e9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9" name="Google Shape;909;g3740632c4e9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3f9df2e82be_0_5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5" name="Google Shape;915;g3f9df2e82be_0_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g3f9df2e82be_0_5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2" name="Google Shape;922;g3f9df2e82be_0_5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g3f9df2e82be_0_5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9" name="Google Shape;929;g3f9df2e82be_0_5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g3f9df2e82be_0_5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7" name="Google Shape;937;g3f9df2e82be_0_5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3f9df2e82be_0_5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g3f9df2e82be_0_5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g3f9df2e82be_0_5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6" name="Google Shape;956;g3f9df2e82be_0_5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g3f9df2e82be_0_6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7" name="Google Shape;967;g3f9df2e82be_0_6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3f9df2e82be_0_6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" name="Google Shape;979;g3f9df2e82be_0_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g3f9df2e82be_0_6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" name="Google Shape;992;g3f9df2e82be_0_6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3f9df2e82be_0_6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8" name="Google Shape;998;g3f9df2e82be_0_6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g3f9df2e82be_0_6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4" name="Google Shape;1004;g3f9df2e82be_0_6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g3f9df2e82be_0_6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1" name="Google Shape;1011;g3f9df2e82be_0_6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3f9df2e82be_0_6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3f9df2e82be_0_6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g3f9df2e82be_0_6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8" name="Google Shape;1028;g3f9df2e82be_0_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g3f9df2e82be_0_6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5" name="Google Shape;1035;g3f9df2e82be_0_6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3f9df2e82be_0_6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g3f9df2e82be_0_6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g3f9df2e82be_0_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2" name="Google Shape;1052;g3f9df2e82be_0_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g3f9df2e82be_0_7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2" name="Google Shape;1062;g3f9df2e82be_0_7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g3f9df2e82be_0_7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8" name="Google Shape;1068;g3f9df2e82be_0_7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g3f9df2e82be_0_7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5" name="Google Shape;1075;g3f9df2e82be_0_7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g3f9df2e82be_0_7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4" name="Google Shape;1084;g3f9df2e82be_0_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g3f9df2e82be_0_7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4" name="Google Shape;1094;g3f9df2e82be_0_7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g3f9df2e82be_0_7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3" name="Google Shape;1103;g3f9df2e82be_0_7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g3f9df2e82be_0_7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4" name="Google Shape;1114;g3f9df2e82be_0_7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g3f9df2e82be_0_7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6" name="Google Shape;1126;g3f9df2e82be_0_7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g3f9df2e82be_0_7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6" name="Google Shape;1136;g3f9df2e82be_0_7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3f9df2e82be_0_7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3f9df2e82be_0_7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g3f9df2e82be_0_8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" name="Google Shape;1161;g3f9df2e82be_0_8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2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2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2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2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2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2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2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2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2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4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4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4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4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4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4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4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4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4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7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7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7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7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7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7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7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7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/>
          <p:nvPr/>
        </p:nvSpPr>
        <p:spPr>
          <a:xfrm>
            <a:off x="1352525" y="988925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/>
          <p:nvPr/>
        </p:nvSpPr>
        <p:spPr>
          <a:xfrm>
            <a:off x="1352525" y="9889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5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/>
          <p:nvPr/>
        </p:nvSpPr>
        <p:spPr>
          <a:xfrm>
            <a:off x="1352525" y="9889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78" name="Google Shape;78;p16"/>
          <p:cNvSpPr/>
          <p:nvPr/>
        </p:nvSpPr>
        <p:spPr>
          <a:xfrm>
            <a:off x="4572000" y="9889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7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/>
          <p:nvPr/>
        </p:nvSpPr>
        <p:spPr>
          <a:xfrm>
            <a:off x="1352525" y="9889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7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86" name="Google Shape;86;p17"/>
          <p:cNvSpPr/>
          <p:nvPr/>
        </p:nvSpPr>
        <p:spPr>
          <a:xfrm>
            <a:off x="4572000" y="9889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7"/>
          <p:cNvSpPr/>
          <p:nvPr/>
        </p:nvSpPr>
        <p:spPr>
          <a:xfrm>
            <a:off x="1352525" y="14025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8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/>
          <p:nvPr/>
        </p:nvSpPr>
        <p:spPr>
          <a:xfrm>
            <a:off x="1352525" y="9889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8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95" name="Google Shape;95;p18"/>
          <p:cNvSpPr/>
          <p:nvPr/>
        </p:nvSpPr>
        <p:spPr>
          <a:xfrm>
            <a:off x="4572000" y="9889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8"/>
          <p:cNvSpPr/>
          <p:nvPr/>
        </p:nvSpPr>
        <p:spPr>
          <a:xfrm>
            <a:off x="1352525" y="14025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8"/>
          <p:cNvSpPr/>
          <p:nvPr/>
        </p:nvSpPr>
        <p:spPr>
          <a:xfrm>
            <a:off x="4572000" y="14025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9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/>
          <p:nvPr/>
        </p:nvSpPr>
        <p:spPr>
          <a:xfrm>
            <a:off x="1352525" y="9889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9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105" name="Google Shape;105;p19"/>
          <p:cNvSpPr/>
          <p:nvPr/>
        </p:nvSpPr>
        <p:spPr>
          <a:xfrm>
            <a:off x="4572000" y="9889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9"/>
          <p:cNvSpPr/>
          <p:nvPr/>
        </p:nvSpPr>
        <p:spPr>
          <a:xfrm>
            <a:off x="1352525" y="14025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9"/>
          <p:cNvSpPr/>
          <p:nvPr/>
        </p:nvSpPr>
        <p:spPr>
          <a:xfrm>
            <a:off x="4572000" y="14025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9"/>
          <p:cNvSpPr/>
          <p:nvPr/>
        </p:nvSpPr>
        <p:spPr>
          <a:xfrm>
            <a:off x="1352525" y="18640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0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0"/>
          <p:cNvSpPr/>
          <p:nvPr/>
        </p:nvSpPr>
        <p:spPr>
          <a:xfrm>
            <a:off x="1352525" y="9889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0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116" name="Google Shape;116;p20"/>
          <p:cNvSpPr/>
          <p:nvPr/>
        </p:nvSpPr>
        <p:spPr>
          <a:xfrm>
            <a:off x="4572000" y="9889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0"/>
          <p:cNvSpPr/>
          <p:nvPr/>
        </p:nvSpPr>
        <p:spPr>
          <a:xfrm>
            <a:off x="1352525" y="14025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0"/>
          <p:cNvSpPr/>
          <p:nvPr/>
        </p:nvSpPr>
        <p:spPr>
          <a:xfrm>
            <a:off x="4593320" y="142382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0"/>
          <p:cNvSpPr/>
          <p:nvPr/>
        </p:nvSpPr>
        <p:spPr>
          <a:xfrm>
            <a:off x="1352525" y="18640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0"/>
          <p:cNvSpPr/>
          <p:nvPr/>
        </p:nvSpPr>
        <p:spPr>
          <a:xfrm>
            <a:off x="4587990" y="186405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1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1"/>
          <p:cNvSpPr/>
          <p:nvPr/>
        </p:nvSpPr>
        <p:spPr>
          <a:xfrm>
            <a:off x="1352525" y="9889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1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128" name="Google Shape;128;p21"/>
          <p:cNvSpPr/>
          <p:nvPr/>
        </p:nvSpPr>
        <p:spPr>
          <a:xfrm>
            <a:off x="4572000" y="9889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1"/>
          <p:cNvSpPr/>
          <p:nvPr/>
        </p:nvSpPr>
        <p:spPr>
          <a:xfrm>
            <a:off x="1352525" y="14025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1"/>
          <p:cNvSpPr/>
          <p:nvPr/>
        </p:nvSpPr>
        <p:spPr>
          <a:xfrm>
            <a:off x="4593320" y="142382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1"/>
          <p:cNvSpPr/>
          <p:nvPr/>
        </p:nvSpPr>
        <p:spPr>
          <a:xfrm>
            <a:off x="1352525" y="18640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1"/>
          <p:cNvSpPr/>
          <p:nvPr/>
        </p:nvSpPr>
        <p:spPr>
          <a:xfrm>
            <a:off x="4587990" y="186405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1"/>
          <p:cNvSpPr/>
          <p:nvPr/>
        </p:nvSpPr>
        <p:spPr>
          <a:xfrm>
            <a:off x="1347195" y="229316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2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2"/>
          <p:cNvSpPr/>
          <p:nvPr/>
        </p:nvSpPr>
        <p:spPr>
          <a:xfrm>
            <a:off x="1352525" y="9889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2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141" name="Google Shape;141;p22"/>
          <p:cNvSpPr/>
          <p:nvPr/>
        </p:nvSpPr>
        <p:spPr>
          <a:xfrm>
            <a:off x="4572000" y="9889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2"/>
          <p:cNvSpPr/>
          <p:nvPr/>
        </p:nvSpPr>
        <p:spPr>
          <a:xfrm>
            <a:off x="1352525" y="14025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2"/>
          <p:cNvSpPr/>
          <p:nvPr/>
        </p:nvSpPr>
        <p:spPr>
          <a:xfrm>
            <a:off x="4593320" y="142382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2"/>
          <p:cNvSpPr/>
          <p:nvPr/>
        </p:nvSpPr>
        <p:spPr>
          <a:xfrm>
            <a:off x="1352525" y="18640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2"/>
          <p:cNvSpPr/>
          <p:nvPr/>
        </p:nvSpPr>
        <p:spPr>
          <a:xfrm>
            <a:off x="4587990" y="186405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2"/>
          <p:cNvSpPr/>
          <p:nvPr/>
        </p:nvSpPr>
        <p:spPr>
          <a:xfrm>
            <a:off x="1347195" y="229316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2"/>
          <p:cNvSpPr/>
          <p:nvPr/>
        </p:nvSpPr>
        <p:spPr>
          <a:xfrm>
            <a:off x="4587990" y="229315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3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3"/>
          <p:cNvSpPr/>
          <p:nvPr/>
        </p:nvSpPr>
        <p:spPr>
          <a:xfrm>
            <a:off x="1352525" y="9889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3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155" name="Google Shape;155;p23"/>
          <p:cNvSpPr/>
          <p:nvPr/>
        </p:nvSpPr>
        <p:spPr>
          <a:xfrm>
            <a:off x="4572000" y="9889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3"/>
          <p:cNvSpPr/>
          <p:nvPr/>
        </p:nvSpPr>
        <p:spPr>
          <a:xfrm>
            <a:off x="1352525" y="14025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3"/>
          <p:cNvSpPr/>
          <p:nvPr/>
        </p:nvSpPr>
        <p:spPr>
          <a:xfrm>
            <a:off x="4593320" y="142382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3"/>
          <p:cNvSpPr/>
          <p:nvPr/>
        </p:nvSpPr>
        <p:spPr>
          <a:xfrm>
            <a:off x="1352525" y="18640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3"/>
          <p:cNvSpPr/>
          <p:nvPr/>
        </p:nvSpPr>
        <p:spPr>
          <a:xfrm>
            <a:off x="4587990" y="186405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3"/>
          <p:cNvSpPr/>
          <p:nvPr/>
        </p:nvSpPr>
        <p:spPr>
          <a:xfrm>
            <a:off x="1347195" y="229316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3"/>
          <p:cNvSpPr/>
          <p:nvPr/>
        </p:nvSpPr>
        <p:spPr>
          <a:xfrm>
            <a:off x="4587990" y="229315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3"/>
          <p:cNvSpPr/>
          <p:nvPr/>
        </p:nvSpPr>
        <p:spPr>
          <a:xfrm>
            <a:off x="1352520" y="273918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4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4"/>
          <p:cNvSpPr/>
          <p:nvPr/>
        </p:nvSpPr>
        <p:spPr>
          <a:xfrm>
            <a:off x="1352525" y="9889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4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170" name="Google Shape;170;p24"/>
          <p:cNvSpPr/>
          <p:nvPr/>
        </p:nvSpPr>
        <p:spPr>
          <a:xfrm>
            <a:off x="4572000" y="9889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4"/>
          <p:cNvSpPr/>
          <p:nvPr/>
        </p:nvSpPr>
        <p:spPr>
          <a:xfrm>
            <a:off x="1352525" y="14025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4"/>
          <p:cNvSpPr/>
          <p:nvPr/>
        </p:nvSpPr>
        <p:spPr>
          <a:xfrm>
            <a:off x="4593320" y="142382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4"/>
          <p:cNvSpPr/>
          <p:nvPr/>
        </p:nvSpPr>
        <p:spPr>
          <a:xfrm>
            <a:off x="1352525" y="18640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4"/>
          <p:cNvSpPr/>
          <p:nvPr/>
        </p:nvSpPr>
        <p:spPr>
          <a:xfrm>
            <a:off x="4587990" y="186405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4"/>
          <p:cNvSpPr/>
          <p:nvPr/>
        </p:nvSpPr>
        <p:spPr>
          <a:xfrm>
            <a:off x="1347195" y="229316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4"/>
          <p:cNvSpPr/>
          <p:nvPr/>
        </p:nvSpPr>
        <p:spPr>
          <a:xfrm>
            <a:off x="4587990" y="229315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4"/>
          <p:cNvSpPr/>
          <p:nvPr/>
        </p:nvSpPr>
        <p:spPr>
          <a:xfrm>
            <a:off x="1352520" y="273918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4"/>
          <p:cNvSpPr/>
          <p:nvPr/>
        </p:nvSpPr>
        <p:spPr>
          <a:xfrm>
            <a:off x="4571990" y="272225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5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5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6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6"/>
          <p:cNvSpPr/>
          <p:nvPr/>
        </p:nvSpPr>
        <p:spPr>
          <a:xfrm>
            <a:off x="1352525" y="988925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6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7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7"/>
          <p:cNvSpPr/>
          <p:nvPr/>
        </p:nvSpPr>
        <p:spPr>
          <a:xfrm>
            <a:off x="2002800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7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8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8"/>
          <p:cNvSpPr/>
          <p:nvPr/>
        </p:nvSpPr>
        <p:spPr>
          <a:xfrm>
            <a:off x="2002800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8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206" name="Google Shape;206;p28"/>
          <p:cNvSpPr/>
          <p:nvPr/>
        </p:nvSpPr>
        <p:spPr>
          <a:xfrm>
            <a:off x="5246625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29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9"/>
          <p:cNvSpPr/>
          <p:nvPr/>
        </p:nvSpPr>
        <p:spPr>
          <a:xfrm>
            <a:off x="2002800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9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214" name="Google Shape;214;p29"/>
          <p:cNvSpPr/>
          <p:nvPr/>
        </p:nvSpPr>
        <p:spPr>
          <a:xfrm>
            <a:off x="5246625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9"/>
          <p:cNvSpPr/>
          <p:nvPr/>
        </p:nvSpPr>
        <p:spPr>
          <a:xfrm>
            <a:off x="2002800" y="14078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30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0"/>
          <p:cNvSpPr/>
          <p:nvPr/>
        </p:nvSpPr>
        <p:spPr>
          <a:xfrm>
            <a:off x="2002800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30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223" name="Google Shape;223;p30"/>
          <p:cNvSpPr/>
          <p:nvPr/>
        </p:nvSpPr>
        <p:spPr>
          <a:xfrm>
            <a:off x="5246625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0"/>
          <p:cNvSpPr/>
          <p:nvPr/>
        </p:nvSpPr>
        <p:spPr>
          <a:xfrm>
            <a:off x="2002800" y="14078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30"/>
          <p:cNvSpPr/>
          <p:nvPr/>
        </p:nvSpPr>
        <p:spPr>
          <a:xfrm>
            <a:off x="5246625" y="14291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31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1"/>
          <p:cNvSpPr/>
          <p:nvPr/>
        </p:nvSpPr>
        <p:spPr>
          <a:xfrm>
            <a:off x="2002800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1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233" name="Google Shape;233;p31"/>
          <p:cNvSpPr/>
          <p:nvPr/>
        </p:nvSpPr>
        <p:spPr>
          <a:xfrm>
            <a:off x="5246625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31"/>
          <p:cNvSpPr/>
          <p:nvPr/>
        </p:nvSpPr>
        <p:spPr>
          <a:xfrm>
            <a:off x="2002800" y="14078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1"/>
          <p:cNvSpPr/>
          <p:nvPr/>
        </p:nvSpPr>
        <p:spPr>
          <a:xfrm>
            <a:off x="5246625" y="14291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1"/>
          <p:cNvSpPr/>
          <p:nvPr/>
        </p:nvSpPr>
        <p:spPr>
          <a:xfrm>
            <a:off x="2002800" y="18693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32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2"/>
          <p:cNvSpPr/>
          <p:nvPr/>
        </p:nvSpPr>
        <p:spPr>
          <a:xfrm>
            <a:off x="2002800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32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244" name="Google Shape;244;p32"/>
          <p:cNvSpPr/>
          <p:nvPr/>
        </p:nvSpPr>
        <p:spPr>
          <a:xfrm>
            <a:off x="5246625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32"/>
          <p:cNvSpPr/>
          <p:nvPr/>
        </p:nvSpPr>
        <p:spPr>
          <a:xfrm>
            <a:off x="2002800" y="14078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32"/>
          <p:cNvSpPr/>
          <p:nvPr/>
        </p:nvSpPr>
        <p:spPr>
          <a:xfrm>
            <a:off x="5246625" y="14291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32"/>
          <p:cNvSpPr/>
          <p:nvPr/>
        </p:nvSpPr>
        <p:spPr>
          <a:xfrm>
            <a:off x="2002800" y="18693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2"/>
          <p:cNvSpPr/>
          <p:nvPr/>
        </p:nvSpPr>
        <p:spPr>
          <a:xfrm>
            <a:off x="5246625" y="18800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33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3"/>
          <p:cNvSpPr/>
          <p:nvPr/>
        </p:nvSpPr>
        <p:spPr>
          <a:xfrm>
            <a:off x="2002800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3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256" name="Google Shape;256;p33"/>
          <p:cNvSpPr/>
          <p:nvPr/>
        </p:nvSpPr>
        <p:spPr>
          <a:xfrm>
            <a:off x="5246625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3"/>
          <p:cNvSpPr/>
          <p:nvPr/>
        </p:nvSpPr>
        <p:spPr>
          <a:xfrm>
            <a:off x="2002800" y="14078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3"/>
          <p:cNvSpPr/>
          <p:nvPr/>
        </p:nvSpPr>
        <p:spPr>
          <a:xfrm>
            <a:off x="5246625" y="14291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3"/>
          <p:cNvSpPr/>
          <p:nvPr/>
        </p:nvSpPr>
        <p:spPr>
          <a:xfrm>
            <a:off x="2002800" y="18693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3"/>
          <p:cNvSpPr/>
          <p:nvPr/>
        </p:nvSpPr>
        <p:spPr>
          <a:xfrm>
            <a:off x="5246625" y="18800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33"/>
          <p:cNvSpPr/>
          <p:nvPr/>
        </p:nvSpPr>
        <p:spPr>
          <a:xfrm>
            <a:off x="2002800" y="229247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34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4"/>
          <p:cNvSpPr/>
          <p:nvPr/>
        </p:nvSpPr>
        <p:spPr>
          <a:xfrm>
            <a:off x="2002800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34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269" name="Google Shape;269;p34"/>
          <p:cNvSpPr/>
          <p:nvPr/>
        </p:nvSpPr>
        <p:spPr>
          <a:xfrm>
            <a:off x="5246625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4"/>
          <p:cNvSpPr/>
          <p:nvPr/>
        </p:nvSpPr>
        <p:spPr>
          <a:xfrm>
            <a:off x="2002800" y="14078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34"/>
          <p:cNvSpPr/>
          <p:nvPr/>
        </p:nvSpPr>
        <p:spPr>
          <a:xfrm>
            <a:off x="5246625" y="14291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4"/>
          <p:cNvSpPr/>
          <p:nvPr/>
        </p:nvSpPr>
        <p:spPr>
          <a:xfrm>
            <a:off x="2002800" y="18693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4"/>
          <p:cNvSpPr/>
          <p:nvPr/>
        </p:nvSpPr>
        <p:spPr>
          <a:xfrm>
            <a:off x="5246625" y="18800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4"/>
          <p:cNvSpPr/>
          <p:nvPr/>
        </p:nvSpPr>
        <p:spPr>
          <a:xfrm>
            <a:off x="2002800" y="229247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4"/>
          <p:cNvSpPr/>
          <p:nvPr/>
        </p:nvSpPr>
        <p:spPr>
          <a:xfrm>
            <a:off x="5246625" y="229247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5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5"/>
          <p:cNvSpPr/>
          <p:nvPr/>
        </p:nvSpPr>
        <p:spPr>
          <a:xfrm>
            <a:off x="2002800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5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  <p:sp>
        <p:nvSpPr>
          <p:cNvPr id="283" name="Google Shape;283;p35"/>
          <p:cNvSpPr/>
          <p:nvPr/>
        </p:nvSpPr>
        <p:spPr>
          <a:xfrm>
            <a:off x="5246625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5"/>
          <p:cNvSpPr/>
          <p:nvPr/>
        </p:nvSpPr>
        <p:spPr>
          <a:xfrm>
            <a:off x="2002800" y="14078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5"/>
          <p:cNvSpPr/>
          <p:nvPr/>
        </p:nvSpPr>
        <p:spPr>
          <a:xfrm>
            <a:off x="5246625" y="14291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5"/>
          <p:cNvSpPr/>
          <p:nvPr/>
        </p:nvSpPr>
        <p:spPr>
          <a:xfrm>
            <a:off x="2002800" y="18693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5"/>
          <p:cNvSpPr/>
          <p:nvPr/>
        </p:nvSpPr>
        <p:spPr>
          <a:xfrm>
            <a:off x="5246625" y="18800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35"/>
          <p:cNvSpPr/>
          <p:nvPr/>
        </p:nvSpPr>
        <p:spPr>
          <a:xfrm>
            <a:off x="2002800" y="229247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35"/>
          <p:cNvSpPr/>
          <p:nvPr/>
        </p:nvSpPr>
        <p:spPr>
          <a:xfrm>
            <a:off x="5246625" y="229247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35"/>
          <p:cNvSpPr/>
          <p:nvPr/>
        </p:nvSpPr>
        <p:spPr>
          <a:xfrm>
            <a:off x="2002800" y="271562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35"/>
          <p:cNvSpPr/>
          <p:nvPr/>
        </p:nvSpPr>
        <p:spPr>
          <a:xfrm>
            <a:off x="5246625" y="2746088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36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6"/>
          <p:cNvSpPr/>
          <p:nvPr/>
        </p:nvSpPr>
        <p:spPr>
          <a:xfrm>
            <a:off x="2002800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36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I can see a pattern. Can you?</a:t>
            </a:r>
            <a:endParaRPr/>
          </a:p>
        </p:txBody>
      </p:sp>
      <p:sp>
        <p:nvSpPr>
          <p:cNvPr id="299" name="Google Shape;299;p36"/>
          <p:cNvSpPr/>
          <p:nvPr/>
        </p:nvSpPr>
        <p:spPr>
          <a:xfrm>
            <a:off x="5246625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6"/>
          <p:cNvSpPr/>
          <p:nvPr/>
        </p:nvSpPr>
        <p:spPr>
          <a:xfrm>
            <a:off x="2002800" y="14078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36"/>
          <p:cNvSpPr/>
          <p:nvPr/>
        </p:nvSpPr>
        <p:spPr>
          <a:xfrm>
            <a:off x="5246625" y="14291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36"/>
          <p:cNvSpPr/>
          <p:nvPr/>
        </p:nvSpPr>
        <p:spPr>
          <a:xfrm>
            <a:off x="2002800" y="18693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6"/>
          <p:cNvSpPr/>
          <p:nvPr/>
        </p:nvSpPr>
        <p:spPr>
          <a:xfrm>
            <a:off x="5246625" y="18800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6"/>
          <p:cNvSpPr/>
          <p:nvPr/>
        </p:nvSpPr>
        <p:spPr>
          <a:xfrm>
            <a:off x="2002800" y="229247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6"/>
          <p:cNvSpPr/>
          <p:nvPr/>
        </p:nvSpPr>
        <p:spPr>
          <a:xfrm>
            <a:off x="5246625" y="229247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6"/>
          <p:cNvSpPr/>
          <p:nvPr/>
        </p:nvSpPr>
        <p:spPr>
          <a:xfrm>
            <a:off x="2002800" y="271562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6"/>
          <p:cNvSpPr/>
          <p:nvPr/>
        </p:nvSpPr>
        <p:spPr>
          <a:xfrm>
            <a:off x="5246625" y="2746088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37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7"/>
          <p:cNvSpPr/>
          <p:nvPr/>
        </p:nvSpPr>
        <p:spPr>
          <a:xfrm>
            <a:off x="2002800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37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How can we describe the pattern?</a:t>
            </a:r>
            <a:endParaRPr/>
          </a:p>
        </p:txBody>
      </p:sp>
      <p:sp>
        <p:nvSpPr>
          <p:cNvPr id="315" name="Google Shape;315;p37"/>
          <p:cNvSpPr/>
          <p:nvPr/>
        </p:nvSpPr>
        <p:spPr>
          <a:xfrm>
            <a:off x="5246625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37"/>
          <p:cNvSpPr/>
          <p:nvPr/>
        </p:nvSpPr>
        <p:spPr>
          <a:xfrm>
            <a:off x="2002800" y="14078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37"/>
          <p:cNvSpPr/>
          <p:nvPr/>
        </p:nvSpPr>
        <p:spPr>
          <a:xfrm>
            <a:off x="5246625" y="14291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7"/>
          <p:cNvSpPr/>
          <p:nvPr/>
        </p:nvSpPr>
        <p:spPr>
          <a:xfrm>
            <a:off x="2002800" y="18693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37"/>
          <p:cNvSpPr/>
          <p:nvPr/>
        </p:nvSpPr>
        <p:spPr>
          <a:xfrm>
            <a:off x="5246625" y="18800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37"/>
          <p:cNvSpPr/>
          <p:nvPr/>
        </p:nvSpPr>
        <p:spPr>
          <a:xfrm>
            <a:off x="2002800" y="229247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7"/>
          <p:cNvSpPr/>
          <p:nvPr/>
        </p:nvSpPr>
        <p:spPr>
          <a:xfrm>
            <a:off x="5246625" y="229247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37"/>
          <p:cNvSpPr/>
          <p:nvPr/>
        </p:nvSpPr>
        <p:spPr>
          <a:xfrm>
            <a:off x="2002800" y="271562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37"/>
          <p:cNvSpPr/>
          <p:nvPr/>
        </p:nvSpPr>
        <p:spPr>
          <a:xfrm>
            <a:off x="5246625" y="2746088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38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8"/>
          <p:cNvSpPr/>
          <p:nvPr/>
        </p:nvSpPr>
        <p:spPr>
          <a:xfrm>
            <a:off x="2002800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38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1    6    1    6    1    6     1    …  how can we describe this?</a:t>
            </a:r>
            <a:endParaRPr/>
          </a:p>
        </p:txBody>
      </p:sp>
      <p:sp>
        <p:nvSpPr>
          <p:cNvPr id="331" name="Google Shape;331;p38"/>
          <p:cNvSpPr/>
          <p:nvPr/>
        </p:nvSpPr>
        <p:spPr>
          <a:xfrm>
            <a:off x="5246625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38"/>
          <p:cNvSpPr/>
          <p:nvPr/>
        </p:nvSpPr>
        <p:spPr>
          <a:xfrm>
            <a:off x="2002800" y="14078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8"/>
          <p:cNvSpPr/>
          <p:nvPr/>
        </p:nvSpPr>
        <p:spPr>
          <a:xfrm>
            <a:off x="5246625" y="14291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8"/>
          <p:cNvSpPr/>
          <p:nvPr/>
        </p:nvSpPr>
        <p:spPr>
          <a:xfrm>
            <a:off x="2002800" y="18693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8"/>
          <p:cNvSpPr/>
          <p:nvPr/>
        </p:nvSpPr>
        <p:spPr>
          <a:xfrm>
            <a:off x="5246625" y="18800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38"/>
          <p:cNvSpPr/>
          <p:nvPr/>
        </p:nvSpPr>
        <p:spPr>
          <a:xfrm>
            <a:off x="2002800" y="229247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38"/>
          <p:cNvSpPr/>
          <p:nvPr/>
        </p:nvSpPr>
        <p:spPr>
          <a:xfrm>
            <a:off x="5246625" y="229247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38"/>
          <p:cNvSpPr/>
          <p:nvPr/>
        </p:nvSpPr>
        <p:spPr>
          <a:xfrm>
            <a:off x="2002800" y="271562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38"/>
          <p:cNvSpPr/>
          <p:nvPr/>
        </p:nvSpPr>
        <p:spPr>
          <a:xfrm>
            <a:off x="5246625" y="2746088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39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9"/>
          <p:cNvSpPr/>
          <p:nvPr/>
        </p:nvSpPr>
        <p:spPr>
          <a:xfrm>
            <a:off x="2002800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39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There are two alternating numbers in the ones place </a:t>
            </a:r>
            <a:endParaRPr/>
          </a:p>
        </p:txBody>
      </p:sp>
      <p:sp>
        <p:nvSpPr>
          <p:cNvPr id="347" name="Google Shape;347;p39"/>
          <p:cNvSpPr/>
          <p:nvPr/>
        </p:nvSpPr>
        <p:spPr>
          <a:xfrm>
            <a:off x="5246625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39"/>
          <p:cNvSpPr/>
          <p:nvPr/>
        </p:nvSpPr>
        <p:spPr>
          <a:xfrm>
            <a:off x="2002800" y="14078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9"/>
          <p:cNvSpPr/>
          <p:nvPr/>
        </p:nvSpPr>
        <p:spPr>
          <a:xfrm>
            <a:off x="5246625" y="14291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39"/>
          <p:cNvSpPr/>
          <p:nvPr/>
        </p:nvSpPr>
        <p:spPr>
          <a:xfrm>
            <a:off x="2002800" y="18693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39"/>
          <p:cNvSpPr/>
          <p:nvPr/>
        </p:nvSpPr>
        <p:spPr>
          <a:xfrm>
            <a:off x="5246625" y="18800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39"/>
          <p:cNvSpPr/>
          <p:nvPr/>
        </p:nvSpPr>
        <p:spPr>
          <a:xfrm>
            <a:off x="2002800" y="229247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39"/>
          <p:cNvSpPr/>
          <p:nvPr/>
        </p:nvSpPr>
        <p:spPr>
          <a:xfrm>
            <a:off x="5246625" y="229247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39"/>
          <p:cNvSpPr/>
          <p:nvPr/>
        </p:nvSpPr>
        <p:spPr>
          <a:xfrm>
            <a:off x="2002800" y="271562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39"/>
          <p:cNvSpPr/>
          <p:nvPr/>
        </p:nvSpPr>
        <p:spPr>
          <a:xfrm>
            <a:off x="5246625" y="2746088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40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40"/>
          <p:cNvSpPr/>
          <p:nvPr/>
        </p:nvSpPr>
        <p:spPr>
          <a:xfrm>
            <a:off x="2002800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40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There tens place changes every second skip jump</a:t>
            </a:r>
            <a:endParaRPr/>
          </a:p>
        </p:txBody>
      </p:sp>
      <p:sp>
        <p:nvSpPr>
          <p:cNvPr id="363" name="Google Shape;363;p40"/>
          <p:cNvSpPr/>
          <p:nvPr/>
        </p:nvSpPr>
        <p:spPr>
          <a:xfrm>
            <a:off x="5246625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40"/>
          <p:cNvSpPr/>
          <p:nvPr/>
        </p:nvSpPr>
        <p:spPr>
          <a:xfrm>
            <a:off x="2002800" y="14078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40"/>
          <p:cNvSpPr/>
          <p:nvPr/>
        </p:nvSpPr>
        <p:spPr>
          <a:xfrm>
            <a:off x="5246625" y="14291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40"/>
          <p:cNvSpPr/>
          <p:nvPr/>
        </p:nvSpPr>
        <p:spPr>
          <a:xfrm>
            <a:off x="2002800" y="18693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40"/>
          <p:cNvSpPr/>
          <p:nvPr/>
        </p:nvSpPr>
        <p:spPr>
          <a:xfrm>
            <a:off x="5246625" y="18800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40"/>
          <p:cNvSpPr/>
          <p:nvPr/>
        </p:nvSpPr>
        <p:spPr>
          <a:xfrm>
            <a:off x="2002800" y="229247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40"/>
          <p:cNvSpPr/>
          <p:nvPr/>
        </p:nvSpPr>
        <p:spPr>
          <a:xfrm>
            <a:off x="5246625" y="229247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40"/>
          <p:cNvSpPr/>
          <p:nvPr/>
        </p:nvSpPr>
        <p:spPr>
          <a:xfrm>
            <a:off x="2002800" y="271562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40"/>
          <p:cNvSpPr/>
          <p:nvPr/>
        </p:nvSpPr>
        <p:spPr>
          <a:xfrm>
            <a:off x="5246625" y="2746088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41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41"/>
          <p:cNvSpPr/>
          <p:nvPr/>
        </p:nvSpPr>
        <p:spPr>
          <a:xfrm>
            <a:off x="2002800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41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Tricky to describe but it helps up to know what comes next.</a:t>
            </a:r>
            <a:endParaRPr/>
          </a:p>
        </p:txBody>
      </p:sp>
      <p:sp>
        <p:nvSpPr>
          <p:cNvPr id="379" name="Google Shape;379;p41"/>
          <p:cNvSpPr/>
          <p:nvPr/>
        </p:nvSpPr>
        <p:spPr>
          <a:xfrm>
            <a:off x="5246625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41"/>
          <p:cNvSpPr/>
          <p:nvPr/>
        </p:nvSpPr>
        <p:spPr>
          <a:xfrm>
            <a:off x="2002800" y="14078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41"/>
          <p:cNvSpPr/>
          <p:nvPr/>
        </p:nvSpPr>
        <p:spPr>
          <a:xfrm>
            <a:off x="5246625" y="14291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41"/>
          <p:cNvSpPr/>
          <p:nvPr/>
        </p:nvSpPr>
        <p:spPr>
          <a:xfrm>
            <a:off x="2002800" y="18693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41"/>
          <p:cNvSpPr/>
          <p:nvPr/>
        </p:nvSpPr>
        <p:spPr>
          <a:xfrm>
            <a:off x="5246625" y="18800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41"/>
          <p:cNvSpPr/>
          <p:nvPr/>
        </p:nvSpPr>
        <p:spPr>
          <a:xfrm>
            <a:off x="2002800" y="229247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41"/>
          <p:cNvSpPr/>
          <p:nvPr/>
        </p:nvSpPr>
        <p:spPr>
          <a:xfrm>
            <a:off x="5246625" y="229247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41"/>
          <p:cNvSpPr/>
          <p:nvPr/>
        </p:nvSpPr>
        <p:spPr>
          <a:xfrm>
            <a:off x="2002800" y="271562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41"/>
          <p:cNvSpPr/>
          <p:nvPr/>
        </p:nvSpPr>
        <p:spPr>
          <a:xfrm>
            <a:off x="5246625" y="2746088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42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42"/>
          <p:cNvSpPr/>
          <p:nvPr/>
        </p:nvSpPr>
        <p:spPr>
          <a:xfrm>
            <a:off x="2002800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42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Tricky to describe but it helps up to know what comes next.</a:t>
            </a:r>
            <a:endParaRPr/>
          </a:p>
        </p:txBody>
      </p:sp>
      <p:sp>
        <p:nvSpPr>
          <p:cNvPr id="395" name="Google Shape;395;p42"/>
          <p:cNvSpPr/>
          <p:nvPr/>
        </p:nvSpPr>
        <p:spPr>
          <a:xfrm>
            <a:off x="5246625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42"/>
          <p:cNvSpPr/>
          <p:nvPr/>
        </p:nvSpPr>
        <p:spPr>
          <a:xfrm>
            <a:off x="2002800" y="14078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42"/>
          <p:cNvSpPr/>
          <p:nvPr/>
        </p:nvSpPr>
        <p:spPr>
          <a:xfrm>
            <a:off x="5246625" y="14291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42"/>
          <p:cNvSpPr/>
          <p:nvPr/>
        </p:nvSpPr>
        <p:spPr>
          <a:xfrm>
            <a:off x="2002800" y="18693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42"/>
          <p:cNvSpPr/>
          <p:nvPr/>
        </p:nvSpPr>
        <p:spPr>
          <a:xfrm>
            <a:off x="5246625" y="18800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42"/>
          <p:cNvSpPr/>
          <p:nvPr/>
        </p:nvSpPr>
        <p:spPr>
          <a:xfrm>
            <a:off x="2002800" y="229247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42"/>
          <p:cNvSpPr/>
          <p:nvPr/>
        </p:nvSpPr>
        <p:spPr>
          <a:xfrm>
            <a:off x="5246625" y="229247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42"/>
          <p:cNvSpPr/>
          <p:nvPr/>
        </p:nvSpPr>
        <p:spPr>
          <a:xfrm>
            <a:off x="2002800" y="271562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42"/>
          <p:cNvSpPr/>
          <p:nvPr/>
        </p:nvSpPr>
        <p:spPr>
          <a:xfrm>
            <a:off x="5246625" y="2746088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42"/>
          <p:cNvSpPr txBox="1"/>
          <p:nvPr/>
        </p:nvSpPr>
        <p:spPr>
          <a:xfrm>
            <a:off x="1940400" y="3095550"/>
            <a:ext cx="4689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51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5" name="Google Shape;405;p42"/>
          <p:cNvSpPr/>
          <p:nvPr/>
        </p:nvSpPr>
        <p:spPr>
          <a:xfrm>
            <a:off x="1979300" y="317714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43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43"/>
          <p:cNvSpPr/>
          <p:nvPr/>
        </p:nvSpPr>
        <p:spPr>
          <a:xfrm>
            <a:off x="2002800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43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Tricky to describe but it helps up to know what comes next.</a:t>
            </a:r>
            <a:endParaRPr/>
          </a:p>
        </p:txBody>
      </p:sp>
      <p:sp>
        <p:nvSpPr>
          <p:cNvPr id="413" name="Google Shape;413;p43"/>
          <p:cNvSpPr/>
          <p:nvPr/>
        </p:nvSpPr>
        <p:spPr>
          <a:xfrm>
            <a:off x="5246625" y="97825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43"/>
          <p:cNvSpPr/>
          <p:nvPr/>
        </p:nvSpPr>
        <p:spPr>
          <a:xfrm>
            <a:off x="2002800" y="14078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43"/>
          <p:cNvSpPr/>
          <p:nvPr/>
        </p:nvSpPr>
        <p:spPr>
          <a:xfrm>
            <a:off x="5246625" y="14291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43"/>
          <p:cNvSpPr/>
          <p:nvPr/>
        </p:nvSpPr>
        <p:spPr>
          <a:xfrm>
            <a:off x="2002800" y="186932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43"/>
          <p:cNvSpPr/>
          <p:nvPr/>
        </p:nvSpPr>
        <p:spPr>
          <a:xfrm>
            <a:off x="5246625" y="188000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43"/>
          <p:cNvSpPr/>
          <p:nvPr/>
        </p:nvSpPr>
        <p:spPr>
          <a:xfrm>
            <a:off x="2002800" y="229247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43"/>
          <p:cNvSpPr/>
          <p:nvPr/>
        </p:nvSpPr>
        <p:spPr>
          <a:xfrm>
            <a:off x="5246625" y="229247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43"/>
          <p:cNvSpPr/>
          <p:nvPr/>
        </p:nvSpPr>
        <p:spPr>
          <a:xfrm>
            <a:off x="2002800" y="271562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43"/>
          <p:cNvSpPr/>
          <p:nvPr/>
        </p:nvSpPr>
        <p:spPr>
          <a:xfrm>
            <a:off x="5246625" y="2746088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43"/>
          <p:cNvSpPr txBox="1"/>
          <p:nvPr/>
        </p:nvSpPr>
        <p:spPr>
          <a:xfrm>
            <a:off x="1940400" y="3095550"/>
            <a:ext cx="4689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51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3" name="Google Shape;423;p43"/>
          <p:cNvSpPr/>
          <p:nvPr/>
        </p:nvSpPr>
        <p:spPr>
          <a:xfrm>
            <a:off x="1940400" y="3177145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43"/>
          <p:cNvSpPr/>
          <p:nvPr/>
        </p:nvSpPr>
        <p:spPr>
          <a:xfrm>
            <a:off x="5246625" y="3155820"/>
            <a:ext cx="344100" cy="3006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43"/>
          <p:cNvSpPr txBox="1"/>
          <p:nvPr/>
        </p:nvSpPr>
        <p:spPr>
          <a:xfrm>
            <a:off x="5184225" y="3095550"/>
            <a:ext cx="468900" cy="3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56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44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265675" y="236350"/>
            <a:ext cx="4179326" cy="2509249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44"/>
          <p:cNvSpPr/>
          <p:nvPr/>
        </p:nvSpPr>
        <p:spPr>
          <a:xfrm>
            <a:off x="3931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32" name="Google Shape;432;p44"/>
          <p:cNvSpPr/>
          <p:nvPr/>
        </p:nvSpPr>
        <p:spPr>
          <a:xfrm>
            <a:off x="24302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33" name="Google Shape;433;p44"/>
          <p:cNvSpPr/>
          <p:nvPr/>
        </p:nvSpPr>
        <p:spPr>
          <a:xfrm>
            <a:off x="3931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34" name="Google Shape;434;p44"/>
          <p:cNvSpPr/>
          <p:nvPr/>
        </p:nvSpPr>
        <p:spPr>
          <a:xfrm>
            <a:off x="24302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35" name="Google Shape;435;p44"/>
          <p:cNvSpPr/>
          <p:nvPr/>
        </p:nvSpPr>
        <p:spPr>
          <a:xfrm>
            <a:off x="3931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36" name="Google Shape;436;p44"/>
          <p:cNvSpPr/>
          <p:nvPr/>
        </p:nvSpPr>
        <p:spPr>
          <a:xfrm>
            <a:off x="24302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37" name="Google Shape;437;p44"/>
          <p:cNvSpPr/>
          <p:nvPr/>
        </p:nvSpPr>
        <p:spPr>
          <a:xfrm>
            <a:off x="393118" y="109791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38" name="Google Shape;438;p44"/>
          <p:cNvSpPr/>
          <p:nvPr/>
        </p:nvSpPr>
        <p:spPr>
          <a:xfrm>
            <a:off x="2430218" y="111316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39" name="Google Shape;439;p44"/>
          <p:cNvSpPr/>
          <p:nvPr/>
        </p:nvSpPr>
        <p:spPr>
          <a:xfrm>
            <a:off x="409683" y="1394312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40" name="Google Shape;440;p44"/>
          <p:cNvSpPr/>
          <p:nvPr/>
        </p:nvSpPr>
        <p:spPr>
          <a:xfrm>
            <a:off x="2430218" y="1383247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41" name="Google Shape;441;p44"/>
          <p:cNvSpPr txBox="1"/>
          <p:nvPr/>
        </p:nvSpPr>
        <p:spPr>
          <a:xfrm>
            <a:off x="4745750" y="1139425"/>
            <a:ext cx="37578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have another look at the pattern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45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265675" y="236350"/>
            <a:ext cx="4179326" cy="2509249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45"/>
          <p:cNvSpPr/>
          <p:nvPr/>
        </p:nvSpPr>
        <p:spPr>
          <a:xfrm>
            <a:off x="3931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48" name="Google Shape;448;p45"/>
          <p:cNvSpPr/>
          <p:nvPr/>
        </p:nvSpPr>
        <p:spPr>
          <a:xfrm>
            <a:off x="24302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49" name="Google Shape;449;p45"/>
          <p:cNvSpPr/>
          <p:nvPr/>
        </p:nvSpPr>
        <p:spPr>
          <a:xfrm>
            <a:off x="3931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50" name="Google Shape;450;p45"/>
          <p:cNvSpPr/>
          <p:nvPr/>
        </p:nvSpPr>
        <p:spPr>
          <a:xfrm>
            <a:off x="24302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51" name="Google Shape;451;p45"/>
          <p:cNvSpPr/>
          <p:nvPr/>
        </p:nvSpPr>
        <p:spPr>
          <a:xfrm>
            <a:off x="3931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52" name="Google Shape;452;p45"/>
          <p:cNvSpPr/>
          <p:nvPr/>
        </p:nvSpPr>
        <p:spPr>
          <a:xfrm>
            <a:off x="24302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53" name="Google Shape;453;p45"/>
          <p:cNvSpPr/>
          <p:nvPr/>
        </p:nvSpPr>
        <p:spPr>
          <a:xfrm>
            <a:off x="393118" y="109791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54" name="Google Shape;454;p45"/>
          <p:cNvSpPr/>
          <p:nvPr/>
        </p:nvSpPr>
        <p:spPr>
          <a:xfrm>
            <a:off x="2430218" y="111316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55" name="Google Shape;455;p45"/>
          <p:cNvSpPr/>
          <p:nvPr/>
        </p:nvSpPr>
        <p:spPr>
          <a:xfrm>
            <a:off x="409683" y="1394312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56" name="Google Shape;456;p45"/>
          <p:cNvSpPr/>
          <p:nvPr/>
        </p:nvSpPr>
        <p:spPr>
          <a:xfrm>
            <a:off x="2430218" y="1383247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57" name="Google Shape;457;p45"/>
          <p:cNvSpPr txBox="1"/>
          <p:nvPr/>
        </p:nvSpPr>
        <p:spPr>
          <a:xfrm>
            <a:off x="659425" y="2935650"/>
            <a:ext cx="7463700" cy="12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8" name="Google Shape;458;p45"/>
          <p:cNvSpPr txBox="1"/>
          <p:nvPr/>
        </p:nvSpPr>
        <p:spPr>
          <a:xfrm>
            <a:off x="4745750" y="1139425"/>
            <a:ext cx="37578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have another look at the pattern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Google Shape;463;p46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265675" y="236350"/>
            <a:ext cx="4179326" cy="2509249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46"/>
          <p:cNvSpPr/>
          <p:nvPr/>
        </p:nvSpPr>
        <p:spPr>
          <a:xfrm>
            <a:off x="3931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65" name="Google Shape;465;p46"/>
          <p:cNvSpPr/>
          <p:nvPr/>
        </p:nvSpPr>
        <p:spPr>
          <a:xfrm>
            <a:off x="24302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66" name="Google Shape;466;p46"/>
          <p:cNvSpPr/>
          <p:nvPr/>
        </p:nvSpPr>
        <p:spPr>
          <a:xfrm>
            <a:off x="3931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67" name="Google Shape;467;p46"/>
          <p:cNvSpPr/>
          <p:nvPr/>
        </p:nvSpPr>
        <p:spPr>
          <a:xfrm>
            <a:off x="24302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68" name="Google Shape;468;p46"/>
          <p:cNvSpPr/>
          <p:nvPr/>
        </p:nvSpPr>
        <p:spPr>
          <a:xfrm>
            <a:off x="3931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69" name="Google Shape;469;p46"/>
          <p:cNvSpPr/>
          <p:nvPr/>
        </p:nvSpPr>
        <p:spPr>
          <a:xfrm>
            <a:off x="24302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70" name="Google Shape;470;p46"/>
          <p:cNvSpPr/>
          <p:nvPr/>
        </p:nvSpPr>
        <p:spPr>
          <a:xfrm>
            <a:off x="393118" y="109791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71" name="Google Shape;471;p46"/>
          <p:cNvSpPr/>
          <p:nvPr/>
        </p:nvSpPr>
        <p:spPr>
          <a:xfrm>
            <a:off x="2430218" y="111316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72" name="Google Shape;472;p46"/>
          <p:cNvSpPr/>
          <p:nvPr/>
        </p:nvSpPr>
        <p:spPr>
          <a:xfrm>
            <a:off x="409683" y="1394312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73" name="Google Shape;473;p46"/>
          <p:cNvSpPr/>
          <p:nvPr/>
        </p:nvSpPr>
        <p:spPr>
          <a:xfrm>
            <a:off x="2430218" y="1383247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74" name="Google Shape;474;p46"/>
          <p:cNvSpPr txBox="1"/>
          <p:nvPr/>
        </p:nvSpPr>
        <p:spPr>
          <a:xfrm>
            <a:off x="659425" y="2935650"/>
            <a:ext cx="7463700" cy="12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0, 5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5" name="Google Shape;475;p46"/>
          <p:cNvSpPr txBox="1"/>
          <p:nvPr/>
        </p:nvSpPr>
        <p:spPr>
          <a:xfrm>
            <a:off x="4745750" y="1139425"/>
            <a:ext cx="37578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have another look at the pattern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47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265675" y="236350"/>
            <a:ext cx="4179326" cy="2509249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47"/>
          <p:cNvSpPr/>
          <p:nvPr/>
        </p:nvSpPr>
        <p:spPr>
          <a:xfrm>
            <a:off x="3931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82" name="Google Shape;482;p47"/>
          <p:cNvSpPr/>
          <p:nvPr/>
        </p:nvSpPr>
        <p:spPr>
          <a:xfrm>
            <a:off x="24302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83" name="Google Shape;483;p47"/>
          <p:cNvSpPr/>
          <p:nvPr/>
        </p:nvSpPr>
        <p:spPr>
          <a:xfrm>
            <a:off x="3931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84" name="Google Shape;484;p47"/>
          <p:cNvSpPr/>
          <p:nvPr/>
        </p:nvSpPr>
        <p:spPr>
          <a:xfrm>
            <a:off x="24302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85" name="Google Shape;485;p47"/>
          <p:cNvSpPr/>
          <p:nvPr/>
        </p:nvSpPr>
        <p:spPr>
          <a:xfrm>
            <a:off x="3931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86" name="Google Shape;486;p47"/>
          <p:cNvSpPr/>
          <p:nvPr/>
        </p:nvSpPr>
        <p:spPr>
          <a:xfrm>
            <a:off x="24302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87" name="Google Shape;487;p47"/>
          <p:cNvSpPr/>
          <p:nvPr/>
        </p:nvSpPr>
        <p:spPr>
          <a:xfrm>
            <a:off x="393118" y="109791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88" name="Google Shape;488;p47"/>
          <p:cNvSpPr/>
          <p:nvPr/>
        </p:nvSpPr>
        <p:spPr>
          <a:xfrm>
            <a:off x="2430218" y="111316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89" name="Google Shape;489;p47"/>
          <p:cNvSpPr/>
          <p:nvPr/>
        </p:nvSpPr>
        <p:spPr>
          <a:xfrm>
            <a:off x="409683" y="1394312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90" name="Google Shape;490;p47"/>
          <p:cNvSpPr/>
          <p:nvPr/>
        </p:nvSpPr>
        <p:spPr>
          <a:xfrm>
            <a:off x="2430218" y="1383247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91" name="Google Shape;491;p47"/>
          <p:cNvSpPr txBox="1"/>
          <p:nvPr/>
        </p:nvSpPr>
        <p:spPr>
          <a:xfrm>
            <a:off x="659425" y="2935650"/>
            <a:ext cx="7463700" cy="12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0, 5, 10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2" name="Google Shape;492;p47"/>
          <p:cNvSpPr txBox="1"/>
          <p:nvPr/>
        </p:nvSpPr>
        <p:spPr>
          <a:xfrm>
            <a:off x="4745750" y="1139425"/>
            <a:ext cx="37578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have another look at the pattern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497;p48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265675" y="236350"/>
            <a:ext cx="4179326" cy="2509249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48"/>
          <p:cNvSpPr/>
          <p:nvPr/>
        </p:nvSpPr>
        <p:spPr>
          <a:xfrm>
            <a:off x="3931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499" name="Google Shape;499;p48"/>
          <p:cNvSpPr/>
          <p:nvPr/>
        </p:nvSpPr>
        <p:spPr>
          <a:xfrm>
            <a:off x="24302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00" name="Google Shape;500;p48"/>
          <p:cNvSpPr/>
          <p:nvPr/>
        </p:nvSpPr>
        <p:spPr>
          <a:xfrm>
            <a:off x="3931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01" name="Google Shape;501;p48"/>
          <p:cNvSpPr/>
          <p:nvPr/>
        </p:nvSpPr>
        <p:spPr>
          <a:xfrm>
            <a:off x="24302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02" name="Google Shape;502;p48"/>
          <p:cNvSpPr/>
          <p:nvPr/>
        </p:nvSpPr>
        <p:spPr>
          <a:xfrm>
            <a:off x="3931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03" name="Google Shape;503;p48"/>
          <p:cNvSpPr/>
          <p:nvPr/>
        </p:nvSpPr>
        <p:spPr>
          <a:xfrm>
            <a:off x="24302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04" name="Google Shape;504;p48"/>
          <p:cNvSpPr/>
          <p:nvPr/>
        </p:nvSpPr>
        <p:spPr>
          <a:xfrm>
            <a:off x="393118" y="109791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05" name="Google Shape;505;p48"/>
          <p:cNvSpPr/>
          <p:nvPr/>
        </p:nvSpPr>
        <p:spPr>
          <a:xfrm>
            <a:off x="2430218" y="111316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06" name="Google Shape;506;p48"/>
          <p:cNvSpPr/>
          <p:nvPr/>
        </p:nvSpPr>
        <p:spPr>
          <a:xfrm>
            <a:off x="409683" y="1394312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07" name="Google Shape;507;p48"/>
          <p:cNvSpPr/>
          <p:nvPr/>
        </p:nvSpPr>
        <p:spPr>
          <a:xfrm>
            <a:off x="2430218" y="1383247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08" name="Google Shape;508;p48"/>
          <p:cNvSpPr txBox="1"/>
          <p:nvPr/>
        </p:nvSpPr>
        <p:spPr>
          <a:xfrm>
            <a:off x="659425" y="2935650"/>
            <a:ext cx="7463700" cy="12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0, 5, 10, 15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9" name="Google Shape;509;p48"/>
          <p:cNvSpPr txBox="1"/>
          <p:nvPr/>
        </p:nvSpPr>
        <p:spPr>
          <a:xfrm>
            <a:off x="4745750" y="1139425"/>
            <a:ext cx="37578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have another look at the pattern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Google Shape;514;p49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265675" y="236350"/>
            <a:ext cx="4179326" cy="2509249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49"/>
          <p:cNvSpPr/>
          <p:nvPr/>
        </p:nvSpPr>
        <p:spPr>
          <a:xfrm>
            <a:off x="3931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16" name="Google Shape;516;p49"/>
          <p:cNvSpPr/>
          <p:nvPr/>
        </p:nvSpPr>
        <p:spPr>
          <a:xfrm>
            <a:off x="24302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17" name="Google Shape;517;p49"/>
          <p:cNvSpPr/>
          <p:nvPr/>
        </p:nvSpPr>
        <p:spPr>
          <a:xfrm>
            <a:off x="3931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18" name="Google Shape;518;p49"/>
          <p:cNvSpPr/>
          <p:nvPr/>
        </p:nvSpPr>
        <p:spPr>
          <a:xfrm>
            <a:off x="24302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19" name="Google Shape;519;p49"/>
          <p:cNvSpPr/>
          <p:nvPr/>
        </p:nvSpPr>
        <p:spPr>
          <a:xfrm>
            <a:off x="3931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20" name="Google Shape;520;p49"/>
          <p:cNvSpPr/>
          <p:nvPr/>
        </p:nvSpPr>
        <p:spPr>
          <a:xfrm>
            <a:off x="24302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21" name="Google Shape;521;p49"/>
          <p:cNvSpPr/>
          <p:nvPr/>
        </p:nvSpPr>
        <p:spPr>
          <a:xfrm>
            <a:off x="393118" y="109791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22" name="Google Shape;522;p49"/>
          <p:cNvSpPr/>
          <p:nvPr/>
        </p:nvSpPr>
        <p:spPr>
          <a:xfrm>
            <a:off x="2430218" y="111316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23" name="Google Shape;523;p49"/>
          <p:cNvSpPr/>
          <p:nvPr/>
        </p:nvSpPr>
        <p:spPr>
          <a:xfrm>
            <a:off x="409683" y="1394312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24" name="Google Shape;524;p49"/>
          <p:cNvSpPr/>
          <p:nvPr/>
        </p:nvSpPr>
        <p:spPr>
          <a:xfrm>
            <a:off x="2430218" y="1383247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25" name="Google Shape;525;p49"/>
          <p:cNvSpPr txBox="1"/>
          <p:nvPr/>
        </p:nvSpPr>
        <p:spPr>
          <a:xfrm>
            <a:off x="659425" y="2935650"/>
            <a:ext cx="7463700" cy="12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0, 5, 10, 15, 20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6" name="Google Shape;526;p49"/>
          <p:cNvSpPr txBox="1"/>
          <p:nvPr/>
        </p:nvSpPr>
        <p:spPr>
          <a:xfrm>
            <a:off x="4745750" y="1139425"/>
            <a:ext cx="37578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have another look at the pattern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" name="Google Shape;531;p50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265675" y="236350"/>
            <a:ext cx="4179326" cy="2509249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50"/>
          <p:cNvSpPr/>
          <p:nvPr/>
        </p:nvSpPr>
        <p:spPr>
          <a:xfrm>
            <a:off x="3931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33" name="Google Shape;533;p50"/>
          <p:cNvSpPr/>
          <p:nvPr/>
        </p:nvSpPr>
        <p:spPr>
          <a:xfrm>
            <a:off x="24302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34" name="Google Shape;534;p50"/>
          <p:cNvSpPr/>
          <p:nvPr/>
        </p:nvSpPr>
        <p:spPr>
          <a:xfrm>
            <a:off x="3931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35" name="Google Shape;535;p50"/>
          <p:cNvSpPr/>
          <p:nvPr/>
        </p:nvSpPr>
        <p:spPr>
          <a:xfrm>
            <a:off x="24302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36" name="Google Shape;536;p50"/>
          <p:cNvSpPr/>
          <p:nvPr/>
        </p:nvSpPr>
        <p:spPr>
          <a:xfrm>
            <a:off x="3931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37" name="Google Shape;537;p50"/>
          <p:cNvSpPr/>
          <p:nvPr/>
        </p:nvSpPr>
        <p:spPr>
          <a:xfrm>
            <a:off x="24302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38" name="Google Shape;538;p50"/>
          <p:cNvSpPr/>
          <p:nvPr/>
        </p:nvSpPr>
        <p:spPr>
          <a:xfrm>
            <a:off x="393118" y="109791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39" name="Google Shape;539;p50"/>
          <p:cNvSpPr/>
          <p:nvPr/>
        </p:nvSpPr>
        <p:spPr>
          <a:xfrm>
            <a:off x="2430218" y="111316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40" name="Google Shape;540;p50"/>
          <p:cNvSpPr/>
          <p:nvPr/>
        </p:nvSpPr>
        <p:spPr>
          <a:xfrm>
            <a:off x="409683" y="1394312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41" name="Google Shape;541;p50"/>
          <p:cNvSpPr/>
          <p:nvPr/>
        </p:nvSpPr>
        <p:spPr>
          <a:xfrm>
            <a:off x="2430218" y="1383247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42" name="Google Shape;542;p50"/>
          <p:cNvSpPr txBox="1"/>
          <p:nvPr/>
        </p:nvSpPr>
        <p:spPr>
          <a:xfrm>
            <a:off x="659425" y="2935650"/>
            <a:ext cx="7463700" cy="12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0, 5, 10, 15, 20, 25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3" name="Google Shape;543;p50"/>
          <p:cNvSpPr txBox="1"/>
          <p:nvPr/>
        </p:nvSpPr>
        <p:spPr>
          <a:xfrm>
            <a:off x="4745750" y="1139425"/>
            <a:ext cx="37578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have another look at the pattern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51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265675" y="236350"/>
            <a:ext cx="4179326" cy="2509249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51"/>
          <p:cNvSpPr/>
          <p:nvPr/>
        </p:nvSpPr>
        <p:spPr>
          <a:xfrm>
            <a:off x="3931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50" name="Google Shape;550;p51"/>
          <p:cNvSpPr/>
          <p:nvPr/>
        </p:nvSpPr>
        <p:spPr>
          <a:xfrm>
            <a:off x="24302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51" name="Google Shape;551;p51"/>
          <p:cNvSpPr/>
          <p:nvPr/>
        </p:nvSpPr>
        <p:spPr>
          <a:xfrm>
            <a:off x="3931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52" name="Google Shape;552;p51"/>
          <p:cNvSpPr/>
          <p:nvPr/>
        </p:nvSpPr>
        <p:spPr>
          <a:xfrm>
            <a:off x="24302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53" name="Google Shape;553;p51"/>
          <p:cNvSpPr/>
          <p:nvPr/>
        </p:nvSpPr>
        <p:spPr>
          <a:xfrm>
            <a:off x="3931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54" name="Google Shape;554;p51"/>
          <p:cNvSpPr/>
          <p:nvPr/>
        </p:nvSpPr>
        <p:spPr>
          <a:xfrm>
            <a:off x="24302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55" name="Google Shape;555;p51"/>
          <p:cNvSpPr/>
          <p:nvPr/>
        </p:nvSpPr>
        <p:spPr>
          <a:xfrm>
            <a:off x="393118" y="109791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56" name="Google Shape;556;p51"/>
          <p:cNvSpPr/>
          <p:nvPr/>
        </p:nvSpPr>
        <p:spPr>
          <a:xfrm>
            <a:off x="2430218" y="111316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57" name="Google Shape;557;p51"/>
          <p:cNvSpPr/>
          <p:nvPr/>
        </p:nvSpPr>
        <p:spPr>
          <a:xfrm>
            <a:off x="409683" y="1394312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58" name="Google Shape;558;p51"/>
          <p:cNvSpPr/>
          <p:nvPr/>
        </p:nvSpPr>
        <p:spPr>
          <a:xfrm>
            <a:off x="2430218" y="1383247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59" name="Google Shape;559;p51"/>
          <p:cNvSpPr txBox="1"/>
          <p:nvPr/>
        </p:nvSpPr>
        <p:spPr>
          <a:xfrm>
            <a:off x="659425" y="2935650"/>
            <a:ext cx="7463700" cy="12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0, 5, 10, 15, 20, 25, 30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0" name="Google Shape;560;p51"/>
          <p:cNvSpPr txBox="1"/>
          <p:nvPr/>
        </p:nvSpPr>
        <p:spPr>
          <a:xfrm>
            <a:off x="4745750" y="1139425"/>
            <a:ext cx="37578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have another look at the pattern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52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265675" y="236350"/>
            <a:ext cx="4179326" cy="250924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52"/>
          <p:cNvSpPr/>
          <p:nvPr/>
        </p:nvSpPr>
        <p:spPr>
          <a:xfrm>
            <a:off x="3931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67" name="Google Shape;567;p52"/>
          <p:cNvSpPr/>
          <p:nvPr/>
        </p:nvSpPr>
        <p:spPr>
          <a:xfrm>
            <a:off x="24302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68" name="Google Shape;568;p52"/>
          <p:cNvSpPr/>
          <p:nvPr/>
        </p:nvSpPr>
        <p:spPr>
          <a:xfrm>
            <a:off x="3931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69" name="Google Shape;569;p52"/>
          <p:cNvSpPr/>
          <p:nvPr/>
        </p:nvSpPr>
        <p:spPr>
          <a:xfrm>
            <a:off x="24302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70" name="Google Shape;570;p52"/>
          <p:cNvSpPr/>
          <p:nvPr/>
        </p:nvSpPr>
        <p:spPr>
          <a:xfrm>
            <a:off x="3931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71" name="Google Shape;571;p52"/>
          <p:cNvSpPr/>
          <p:nvPr/>
        </p:nvSpPr>
        <p:spPr>
          <a:xfrm>
            <a:off x="24302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72" name="Google Shape;572;p52"/>
          <p:cNvSpPr/>
          <p:nvPr/>
        </p:nvSpPr>
        <p:spPr>
          <a:xfrm>
            <a:off x="393118" y="109791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73" name="Google Shape;573;p52"/>
          <p:cNvSpPr/>
          <p:nvPr/>
        </p:nvSpPr>
        <p:spPr>
          <a:xfrm>
            <a:off x="2430218" y="111316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74" name="Google Shape;574;p52"/>
          <p:cNvSpPr/>
          <p:nvPr/>
        </p:nvSpPr>
        <p:spPr>
          <a:xfrm>
            <a:off x="409683" y="1394312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75" name="Google Shape;575;p52"/>
          <p:cNvSpPr/>
          <p:nvPr/>
        </p:nvSpPr>
        <p:spPr>
          <a:xfrm>
            <a:off x="2430218" y="1383247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76" name="Google Shape;576;p52"/>
          <p:cNvSpPr txBox="1"/>
          <p:nvPr/>
        </p:nvSpPr>
        <p:spPr>
          <a:xfrm>
            <a:off x="659425" y="2935650"/>
            <a:ext cx="7463700" cy="12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" sz="2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10, 15, 20, 25, 30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7" name="Google Shape;577;p52"/>
          <p:cNvSpPr txBox="1"/>
          <p:nvPr/>
        </p:nvSpPr>
        <p:spPr>
          <a:xfrm>
            <a:off x="4745750" y="1139425"/>
            <a:ext cx="37578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have another look at the pattern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53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265675" y="236350"/>
            <a:ext cx="4179326" cy="2509249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53"/>
          <p:cNvSpPr/>
          <p:nvPr/>
        </p:nvSpPr>
        <p:spPr>
          <a:xfrm>
            <a:off x="3931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84" name="Google Shape;584;p53"/>
          <p:cNvSpPr/>
          <p:nvPr/>
        </p:nvSpPr>
        <p:spPr>
          <a:xfrm>
            <a:off x="24302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85" name="Google Shape;585;p53"/>
          <p:cNvSpPr/>
          <p:nvPr/>
        </p:nvSpPr>
        <p:spPr>
          <a:xfrm>
            <a:off x="3931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86" name="Google Shape;586;p53"/>
          <p:cNvSpPr/>
          <p:nvPr/>
        </p:nvSpPr>
        <p:spPr>
          <a:xfrm>
            <a:off x="24302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87" name="Google Shape;587;p53"/>
          <p:cNvSpPr/>
          <p:nvPr/>
        </p:nvSpPr>
        <p:spPr>
          <a:xfrm>
            <a:off x="3931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88" name="Google Shape;588;p53"/>
          <p:cNvSpPr/>
          <p:nvPr/>
        </p:nvSpPr>
        <p:spPr>
          <a:xfrm>
            <a:off x="24302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89" name="Google Shape;589;p53"/>
          <p:cNvSpPr/>
          <p:nvPr/>
        </p:nvSpPr>
        <p:spPr>
          <a:xfrm>
            <a:off x="393118" y="109791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90" name="Google Shape;590;p53"/>
          <p:cNvSpPr/>
          <p:nvPr/>
        </p:nvSpPr>
        <p:spPr>
          <a:xfrm>
            <a:off x="2430218" y="111316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91" name="Google Shape;591;p53"/>
          <p:cNvSpPr/>
          <p:nvPr/>
        </p:nvSpPr>
        <p:spPr>
          <a:xfrm>
            <a:off x="409683" y="1394312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92" name="Google Shape;592;p53"/>
          <p:cNvSpPr/>
          <p:nvPr/>
        </p:nvSpPr>
        <p:spPr>
          <a:xfrm>
            <a:off x="2430218" y="1383247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593" name="Google Shape;593;p53"/>
          <p:cNvSpPr txBox="1"/>
          <p:nvPr/>
        </p:nvSpPr>
        <p:spPr>
          <a:xfrm>
            <a:off x="659425" y="2935650"/>
            <a:ext cx="7463700" cy="12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0, 5, 1</a:t>
            </a:r>
            <a:r>
              <a:rPr lang="en" sz="2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1</a:t>
            </a:r>
            <a:r>
              <a:rPr lang="en" sz="2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20, 25, 30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4" name="Google Shape;594;p53"/>
          <p:cNvSpPr txBox="1"/>
          <p:nvPr/>
        </p:nvSpPr>
        <p:spPr>
          <a:xfrm>
            <a:off x="4745750" y="1139425"/>
            <a:ext cx="37578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have another look at the pattern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" name="Google Shape;599;p54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265675" y="236350"/>
            <a:ext cx="4179326" cy="2509249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54"/>
          <p:cNvSpPr/>
          <p:nvPr/>
        </p:nvSpPr>
        <p:spPr>
          <a:xfrm>
            <a:off x="3931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601" name="Google Shape;601;p54"/>
          <p:cNvSpPr/>
          <p:nvPr/>
        </p:nvSpPr>
        <p:spPr>
          <a:xfrm>
            <a:off x="2430218" y="29184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602" name="Google Shape;602;p54"/>
          <p:cNvSpPr/>
          <p:nvPr/>
        </p:nvSpPr>
        <p:spPr>
          <a:xfrm>
            <a:off x="3931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603" name="Google Shape;603;p54"/>
          <p:cNvSpPr/>
          <p:nvPr/>
        </p:nvSpPr>
        <p:spPr>
          <a:xfrm>
            <a:off x="2430218" y="558314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604" name="Google Shape;604;p54"/>
          <p:cNvSpPr/>
          <p:nvPr/>
        </p:nvSpPr>
        <p:spPr>
          <a:xfrm>
            <a:off x="3931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605" name="Google Shape;605;p54"/>
          <p:cNvSpPr/>
          <p:nvPr/>
        </p:nvSpPr>
        <p:spPr>
          <a:xfrm>
            <a:off x="2430218" y="84307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606" name="Google Shape;606;p54"/>
          <p:cNvSpPr/>
          <p:nvPr/>
        </p:nvSpPr>
        <p:spPr>
          <a:xfrm>
            <a:off x="393118" y="109791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607" name="Google Shape;607;p54"/>
          <p:cNvSpPr/>
          <p:nvPr/>
        </p:nvSpPr>
        <p:spPr>
          <a:xfrm>
            <a:off x="2430218" y="111316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608" name="Google Shape;608;p54"/>
          <p:cNvSpPr/>
          <p:nvPr/>
        </p:nvSpPr>
        <p:spPr>
          <a:xfrm>
            <a:off x="409683" y="1394312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609" name="Google Shape;609;p54"/>
          <p:cNvSpPr/>
          <p:nvPr/>
        </p:nvSpPr>
        <p:spPr>
          <a:xfrm>
            <a:off x="2430218" y="1383247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610" name="Google Shape;610;p54"/>
          <p:cNvSpPr txBox="1"/>
          <p:nvPr/>
        </p:nvSpPr>
        <p:spPr>
          <a:xfrm>
            <a:off x="659425" y="2935650"/>
            <a:ext cx="7463700" cy="12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0, 5, 10, 15, 2</a:t>
            </a:r>
            <a:r>
              <a:rPr lang="en" sz="2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2</a:t>
            </a:r>
            <a:r>
              <a:rPr lang="en" sz="2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30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1" name="Google Shape;611;p54"/>
          <p:cNvSpPr txBox="1"/>
          <p:nvPr/>
        </p:nvSpPr>
        <p:spPr>
          <a:xfrm>
            <a:off x="4745750" y="1139425"/>
            <a:ext cx="37578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have another look at the pattern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" name="Google Shape;616;p55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55"/>
          <p:cNvSpPr/>
          <p:nvPr/>
        </p:nvSpPr>
        <p:spPr>
          <a:xfrm>
            <a:off x="2661600" y="988925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55"/>
          <p:cNvSpPr/>
          <p:nvPr/>
        </p:nvSpPr>
        <p:spPr>
          <a:xfrm>
            <a:off x="5867825" y="988925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55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" name="Google Shape;624;p56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56"/>
          <p:cNvSpPr/>
          <p:nvPr/>
        </p:nvSpPr>
        <p:spPr>
          <a:xfrm>
            <a:off x="2661600" y="988925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56"/>
          <p:cNvSpPr/>
          <p:nvPr/>
        </p:nvSpPr>
        <p:spPr>
          <a:xfrm>
            <a:off x="5867825" y="988925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56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Google Shape;632;p57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57"/>
          <p:cNvSpPr/>
          <p:nvPr/>
        </p:nvSpPr>
        <p:spPr>
          <a:xfrm>
            <a:off x="2661600" y="988925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57"/>
          <p:cNvSpPr/>
          <p:nvPr/>
        </p:nvSpPr>
        <p:spPr>
          <a:xfrm>
            <a:off x="5867825" y="988925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57"/>
          <p:cNvSpPr/>
          <p:nvPr/>
        </p:nvSpPr>
        <p:spPr>
          <a:xfrm>
            <a:off x="2661600" y="1412800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57"/>
          <p:cNvSpPr/>
          <p:nvPr/>
        </p:nvSpPr>
        <p:spPr>
          <a:xfrm>
            <a:off x="5867825" y="1437225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57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58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58"/>
          <p:cNvSpPr/>
          <p:nvPr/>
        </p:nvSpPr>
        <p:spPr>
          <a:xfrm>
            <a:off x="2661600" y="988925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58"/>
          <p:cNvSpPr/>
          <p:nvPr/>
        </p:nvSpPr>
        <p:spPr>
          <a:xfrm>
            <a:off x="5867825" y="988925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58"/>
          <p:cNvSpPr/>
          <p:nvPr/>
        </p:nvSpPr>
        <p:spPr>
          <a:xfrm>
            <a:off x="2661600" y="1412800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58"/>
          <p:cNvSpPr/>
          <p:nvPr/>
        </p:nvSpPr>
        <p:spPr>
          <a:xfrm>
            <a:off x="5867825" y="1437225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58"/>
          <p:cNvSpPr/>
          <p:nvPr/>
        </p:nvSpPr>
        <p:spPr>
          <a:xfrm>
            <a:off x="2661600" y="1863150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58"/>
          <p:cNvSpPr/>
          <p:nvPr/>
        </p:nvSpPr>
        <p:spPr>
          <a:xfrm>
            <a:off x="5867825" y="1863150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58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4" name="Google Shape;654;p59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1149800" y="900650"/>
            <a:ext cx="6648075" cy="3991476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59"/>
          <p:cNvSpPr/>
          <p:nvPr/>
        </p:nvSpPr>
        <p:spPr>
          <a:xfrm>
            <a:off x="2661600" y="988925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59"/>
          <p:cNvSpPr/>
          <p:nvPr/>
        </p:nvSpPr>
        <p:spPr>
          <a:xfrm>
            <a:off x="5867825" y="988925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59"/>
          <p:cNvSpPr/>
          <p:nvPr/>
        </p:nvSpPr>
        <p:spPr>
          <a:xfrm>
            <a:off x="2661600" y="1412800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59"/>
          <p:cNvSpPr/>
          <p:nvPr/>
        </p:nvSpPr>
        <p:spPr>
          <a:xfrm>
            <a:off x="5867825" y="1437225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59"/>
          <p:cNvSpPr/>
          <p:nvPr/>
        </p:nvSpPr>
        <p:spPr>
          <a:xfrm>
            <a:off x="2661600" y="1863150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59"/>
          <p:cNvSpPr/>
          <p:nvPr/>
        </p:nvSpPr>
        <p:spPr>
          <a:xfrm>
            <a:off x="5867825" y="1863150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59"/>
          <p:cNvSpPr/>
          <p:nvPr/>
        </p:nvSpPr>
        <p:spPr>
          <a:xfrm>
            <a:off x="2638150" y="2271150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59"/>
          <p:cNvSpPr/>
          <p:nvPr/>
        </p:nvSpPr>
        <p:spPr>
          <a:xfrm>
            <a:off x="5867825" y="2308625"/>
            <a:ext cx="344100" cy="3006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59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mark every 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fifth</a:t>
            </a:r>
            <a:r>
              <a:rPr lang="en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number. 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" name="Google Shape;668;p60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255900" y="265650"/>
            <a:ext cx="4169543" cy="2503376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60"/>
          <p:cNvSpPr/>
          <p:nvPr/>
        </p:nvSpPr>
        <p:spPr>
          <a:xfrm>
            <a:off x="1204073" y="321014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670" name="Google Shape;670;p60"/>
          <p:cNvSpPr/>
          <p:nvPr/>
        </p:nvSpPr>
        <p:spPr>
          <a:xfrm>
            <a:off x="3214958" y="321014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671" name="Google Shape;671;p60"/>
          <p:cNvSpPr/>
          <p:nvPr/>
        </p:nvSpPr>
        <p:spPr>
          <a:xfrm>
            <a:off x="1204073" y="586860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672" name="Google Shape;672;p60"/>
          <p:cNvSpPr/>
          <p:nvPr/>
        </p:nvSpPr>
        <p:spPr>
          <a:xfrm>
            <a:off x="3214958" y="602179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673" name="Google Shape;673;p60"/>
          <p:cNvSpPr/>
          <p:nvPr/>
        </p:nvSpPr>
        <p:spPr>
          <a:xfrm>
            <a:off x="1204073" y="869311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674" name="Google Shape;674;p60"/>
          <p:cNvSpPr/>
          <p:nvPr/>
        </p:nvSpPr>
        <p:spPr>
          <a:xfrm>
            <a:off x="3214958" y="869311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675" name="Google Shape;675;p60"/>
          <p:cNvSpPr/>
          <p:nvPr/>
        </p:nvSpPr>
        <p:spPr>
          <a:xfrm>
            <a:off x="1189366" y="1125201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676" name="Google Shape;676;p60"/>
          <p:cNvSpPr/>
          <p:nvPr/>
        </p:nvSpPr>
        <p:spPr>
          <a:xfrm>
            <a:off x="3214958" y="1148704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677" name="Google Shape;677;p60"/>
          <p:cNvSpPr txBox="1"/>
          <p:nvPr/>
        </p:nvSpPr>
        <p:spPr>
          <a:xfrm>
            <a:off x="4745750" y="1139425"/>
            <a:ext cx="37578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have another look at the pattern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61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255900" y="265650"/>
            <a:ext cx="4169543" cy="2503376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61"/>
          <p:cNvSpPr/>
          <p:nvPr/>
        </p:nvSpPr>
        <p:spPr>
          <a:xfrm>
            <a:off x="1204073" y="321014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684" name="Google Shape;684;p61"/>
          <p:cNvSpPr/>
          <p:nvPr/>
        </p:nvSpPr>
        <p:spPr>
          <a:xfrm>
            <a:off x="3214958" y="321014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685" name="Google Shape;685;p61"/>
          <p:cNvSpPr/>
          <p:nvPr/>
        </p:nvSpPr>
        <p:spPr>
          <a:xfrm>
            <a:off x="1204073" y="586860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686" name="Google Shape;686;p61"/>
          <p:cNvSpPr/>
          <p:nvPr/>
        </p:nvSpPr>
        <p:spPr>
          <a:xfrm>
            <a:off x="3214958" y="602179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687" name="Google Shape;687;p61"/>
          <p:cNvSpPr/>
          <p:nvPr/>
        </p:nvSpPr>
        <p:spPr>
          <a:xfrm>
            <a:off x="1204073" y="869311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688" name="Google Shape;688;p61"/>
          <p:cNvSpPr/>
          <p:nvPr/>
        </p:nvSpPr>
        <p:spPr>
          <a:xfrm>
            <a:off x="3214958" y="869311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689" name="Google Shape;689;p61"/>
          <p:cNvSpPr/>
          <p:nvPr/>
        </p:nvSpPr>
        <p:spPr>
          <a:xfrm>
            <a:off x="1189366" y="1125201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690" name="Google Shape;690;p61"/>
          <p:cNvSpPr/>
          <p:nvPr/>
        </p:nvSpPr>
        <p:spPr>
          <a:xfrm>
            <a:off x="3214958" y="1148704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691" name="Google Shape;691;p61"/>
          <p:cNvSpPr txBox="1"/>
          <p:nvPr/>
        </p:nvSpPr>
        <p:spPr>
          <a:xfrm>
            <a:off x="659425" y="2935650"/>
            <a:ext cx="7463700" cy="12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2,   7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2" name="Google Shape;692;p61"/>
          <p:cNvSpPr txBox="1"/>
          <p:nvPr/>
        </p:nvSpPr>
        <p:spPr>
          <a:xfrm>
            <a:off x="4745750" y="1139425"/>
            <a:ext cx="37578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have another look at the pattern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62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255900" y="265650"/>
            <a:ext cx="4169543" cy="2503376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62"/>
          <p:cNvSpPr/>
          <p:nvPr/>
        </p:nvSpPr>
        <p:spPr>
          <a:xfrm>
            <a:off x="1204073" y="321014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699" name="Google Shape;699;p62"/>
          <p:cNvSpPr/>
          <p:nvPr/>
        </p:nvSpPr>
        <p:spPr>
          <a:xfrm>
            <a:off x="3214958" y="321014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00" name="Google Shape;700;p62"/>
          <p:cNvSpPr/>
          <p:nvPr/>
        </p:nvSpPr>
        <p:spPr>
          <a:xfrm>
            <a:off x="1204073" y="586860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01" name="Google Shape;701;p62"/>
          <p:cNvSpPr/>
          <p:nvPr/>
        </p:nvSpPr>
        <p:spPr>
          <a:xfrm>
            <a:off x="3214958" y="602179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02" name="Google Shape;702;p62"/>
          <p:cNvSpPr/>
          <p:nvPr/>
        </p:nvSpPr>
        <p:spPr>
          <a:xfrm>
            <a:off x="1204073" y="869311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03" name="Google Shape;703;p62"/>
          <p:cNvSpPr/>
          <p:nvPr/>
        </p:nvSpPr>
        <p:spPr>
          <a:xfrm>
            <a:off x="3214958" y="869311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04" name="Google Shape;704;p62"/>
          <p:cNvSpPr/>
          <p:nvPr/>
        </p:nvSpPr>
        <p:spPr>
          <a:xfrm>
            <a:off x="1189366" y="1125201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05" name="Google Shape;705;p62"/>
          <p:cNvSpPr/>
          <p:nvPr/>
        </p:nvSpPr>
        <p:spPr>
          <a:xfrm>
            <a:off x="3214958" y="1148704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06" name="Google Shape;706;p62"/>
          <p:cNvSpPr txBox="1"/>
          <p:nvPr/>
        </p:nvSpPr>
        <p:spPr>
          <a:xfrm>
            <a:off x="659425" y="2935650"/>
            <a:ext cx="7463700" cy="12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2,   7,   1</a:t>
            </a:r>
            <a:r>
              <a:rPr lang="en" sz="2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  1</a:t>
            </a:r>
            <a:r>
              <a:rPr lang="en" sz="2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2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7" name="Google Shape;707;p62"/>
          <p:cNvSpPr txBox="1"/>
          <p:nvPr/>
        </p:nvSpPr>
        <p:spPr>
          <a:xfrm>
            <a:off x="4745750" y="1139425"/>
            <a:ext cx="37578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have another look at the pattern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2" name="Google Shape;712;p63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255900" y="265650"/>
            <a:ext cx="4169543" cy="2503376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Google Shape;713;p63"/>
          <p:cNvSpPr/>
          <p:nvPr/>
        </p:nvSpPr>
        <p:spPr>
          <a:xfrm>
            <a:off x="1204073" y="321014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14" name="Google Shape;714;p63"/>
          <p:cNvSpPr/>
          <p:nvPr/>
        </p:nvSpPr>
        <p:spPr>
          <a:xfrm>
            <a:off x="3214958" y="321014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15" name="Google Shape;715;p63"/>
          <p:cNvSpPr/>
          <p:nvPr/>
        </p:nvSpPr>
        <p:spPr>
          <a:xfrm>
            <a:off x="1204073" y="586860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16" name="Google Shape;716;p63"/>
          <p:cNvSpPr/>
          <p:nvPr/>
        </p:nvSpPr>
        <p:spPr>
          <a:xfrm>
            <a:off x="3214958" y="602179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17" name="Google Shape;717;p63"/>
          <p:cNvSpPr/>
          <p:nvPr/>
        </p:nvSpPr>
        <p:spPr>
          <a:xfrm>
            <a:off x="1204073" y="869311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18" name="Google Shape;718;p63"/>
          <p:cNvSpPr/>
          <p:nvPr/>
        </p:nvSpPr>
        <p:spPr>
          <a:xfrm>
            <a:off x="3214958" y="869311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19" name="Google Shape;719;p63"/>
          <p:cNvSpPr/>
          <p:nvPr/>
        </p:nvSpPr>
        <p:spPr>
          <a:xfrm>
            <a:off x="1189366" y="1125201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20" name="Google Shape;720;p63"/>
          <p:cNvSpPr/>
          <p:nvPr/>
        </p:nvSpPr>
        <p:spPr>
          <a:xfrm>
            <a:off x="3214958" y="1148704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21" name="Google Shape;721;p63"/>
          <p:cNvSpPr txBox="1"/>
          <p:nvPr/>
        </p:nvSpPr>
        <p:spPr>
          <a:xfrm>
            <a:off x="659425" y="2935650"/>
            <a:ext cx="7463700" cy="12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2,   7,   12,   17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  2</a:t>
            </a:r>
            <a:r>
              <a:rPr lang="en" sz="2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  2</a:t>
            </a:r>
            <a:r>
              <a:rPr lang="en" sz="2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2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2" name="Google Shape;722;p63"/>
          <p:cNvSpPr txBox="1"/>
          <p:nvPr/>
        </p:nvSpPr>
        <p:spPr>
          <a:xfrm>
            <a:off x="4745750" y="1139425"/>
            <a:ext cx="37578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have another look at the pattern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" name="Google Shape;727;p64" title="Screenshot 2025-08-03 at 4.03.44 pm.png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255900" y="265650"/>
            <a:ext cx="4169543" cy="2503376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64"/>
          <p:cNvSpPr/>
          <p:nvPr/>
        </p:nvSpPr>
        <p:spPr>
          <a:xfrm>
            <a:off x="1204073" y="321014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29" name="Google Shape;729;p64"/>
          <p:cNvSpPr/>
          <p:nvPr/>
        </p:nvSpPr>
        <p:spPr>
          <a:xfrm>
            <a:off x="3214958" y="321014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30" name="Google Shape;730;p64"/>
          <p:cNvSpPr/>
          <p:nvPr/>
        </p:nvSpPr>
        <p:spPr>
          <a:xfrm>
            <a:off x="1204073" y="586860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31" name="Google Shape;731;p64"/>
          <p:cNvSpPr/>
          <p:nvPr/>
        </p:nvSpPr>
        <p:spPr>
          <a:xfrm>
            <a:off x="3214958" y="602179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32" name="Google Shape;732;p64"/>
          <p:cNvSpPr/>
          <p:nvPr/>
        </p:nvSpPr>
        <p:spPr>
          <a:xfrm>
            <a:off x="1204073" y="869311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33" name="Google Shape;733;p64"/>
          <p:cNvSpPr/>
          <p:nvPr/>
        </p:nvSpPr>
        <p:spPr>
          <a:xfrm>
            <a:off x="3214958" y="869311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34" name="Google Shape;734;p64"/>
          <p:cNvSpPr/>
          <p:nvPr/>
        </p:nvSpPr>
        <p:spPr>
          <a:xfrm>
            <a:off x="1189366" y="1125201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35" name="Google Shape;735;p64"/>
          <p:cNvSpPr/>
          <p:nvPr/>
        </p:nvSpPr>
        <p:spPr>
          <a:xfrm>
            <a:off x="3214958" y="1148704"/>
            <a:ext cx="215700" cy="188400"/>
          </a:xfrm>
          <a:prstGeom prst="ellipse">
            <a:avLst/>
          </a:prstGeom>
          <a:noFill/>
          <a:ln cap="flat" cmpd="sng" w="119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350" lIns="57350" spcFirstLastPara="1" rIns="57350" wrap="square" tIns="57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78"/>
          </a:p>
        </p:txBody>
      </p:sp>
      <p:sp>
        <p:nvSpPr>
          <p:cNvPr id="736" name="Google Shape;736;p64"/>
          <p:cNvSpPr txBox="1"/>
          <p:nvPr/>
        </p:nvSpPr>
        <p:spPr>
          <a:xfrm>
            <a:off x="659425" y="2935650"/>
            <a:ext cx="7463700" cy="12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2,   7,   12,   17,   22,   27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  3</a:t>
            </a:r>
            <a:r>
              <a:rPr lang="en" sz="2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  3</a:t>
            </a:r>
            <a:r>
              <a:rPr lang="en" sz="2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2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7" name="Google Shape;737;p64"/>
          <p:cNvSpPr txBox="1"/>
          <p:nvPr/>
        </p:nvSpPr>
        <p:spPr>
          <a:xfrm>
            <a:off x="4745750" y="1139425"/>
            <a:ext cx="37578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have another look at the pattern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5"/>
          <p:cNvSpPr txBox="1"/>
          <p:nvPr/>
        </p:nvSpPr>
        <p:spPr>
          <a:xfrm>
            <a:off x="122475" y="10532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5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3" name="Google Shape;743;p65" title="Screenshot 2025-08-03 at 4.07.4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700" y="537300"/>
            <a:ext cx="8839202" cy="93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65" title="Screenshot 2025-08-03 at 4.03.44 pm.png"/>
          <p:cNvPicPr preferRelativeResize="0"/>
          <p:nvPr/>
        </p:nvPicPr>
        <p:blipFill rotWithShape="1">
          <a:blip r:embed="rId4">
            <a:alphaModFix/>
          </a:blip>
          <a:srcRect b="0" l="0" r="0" t="1254"/>
          <a:stretch/>
        </p:blipFill>
        <p:spPr>
          <a:xfrm>
            <a:off x="2482338" y="2009475"/>
            <a:ext cx="4179326" cy="2509249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65"/>
          <p:cNvSpPr/>
          <p:nvPr/>
        </p:nvSpPr>
        <p:spPr>
          <a:xfrm>
            <a:off x="2609781" y="206496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46" name="Google Shape;746;p65"/>
          <p:cNvSpPr/>
          <p:nvPr/>
        </p:nvSpPr>
        <p:spPr>
          <a:xfrm>
            <a:off x="4646880" y="206496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47" name="Google Shape;747;p65"/>
          <p:cNvSpPr/>
          <p:nvPr/>
        </p:nvSpPr>
        <p:spPr>
          <a:xfrm>
            <a:off x="2609781" y="233143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48" name="Google Shape;748;p65"/>
          <p:cNvSpPr/>
          <p:nvPr/>
        </p:nvSpPr>
        <p:spPr>
          <a:xfrm>
            <a:off x="4646880" y="233143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49" name="Google Shape;749;p65"/>
          <p:cNvSpPr/>
          <p:nvPr/>
        </p:nvSpPr>
        <p:spPr>
          <a:xfrm>
            <a:off x="2609781" y="261620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50" name="Google Shape;750;p65"/>
          <p:cNvSpPr/>
          <p:nvPr/>
        </p:nvSpPr>
        <p:spPr>
          <a:xfrm>
            <a:off x="4646880" y="261620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51" name="Google Shape;751;p65"/>
          <p:cNvSpPr/>
          <p:nvPr/>
        </p:nvSpPr>
        <p:spPr>
          <a:xfrm>
            <a:off x="2609781" y="287104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52" name="Google Shape;752;p65"/>
          <p:cNvSpPr/>
          <p:nvPr/>
        </p:nvSpPr>
        <p:spPr>
          <a:xfrm>
            <a:off x="4646880" y="288628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53" name="Google Shape;753;p65"/>
          <p:cNvSpPr/>
          <p:nvPr/>
        </p:nvSpPr>
        <p:spPr>
          <a:xfrm>
            <a:off x="2626346" y="3167437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54" name="Google Shape;754;p65"/>
          <p:cNvSpPr/>
          <p:nvPr/>
        </p:nvSpPr>
        <p:spPr>
          <a:xfrm>
            <a:off x="4646880" y="3156372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66"/>
          <p:cNvSpPr txBox="1"/>
          <p:nvPr/>
        </p:nvSpPr>
        <p:spPr>
          <a:xfrm>
            <a:off x="122475" y="10532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5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60" name="Google Shape;760;p66" title="Screenshot 2025-08-03 at 4.07.4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700" y="537300"/>
            <a:ext cx="8839202" cy="93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66" title="Screenshot 2025-08-03 at 4.03.44 pm.png"/>
          <p:cNvPicPr preferRelativeResize="0"/>
          <p:nvPr/>
        </p:nvPicPr>
        <p:blipFill rotWithShape="1">
          <a:blip r:embed="rId4">
            <a:alphaModFix/>
          </a:blip>
          <a:srcRect b="0" l="0" r="0" t="1254"/>
          <a:stretch/>
        </p:blipFill>
        <p:spPr>
          <a:xfrm>
            <a:off x="2482338" y="2009475"/>
            <a:ext cx="4179326" cy="2509249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66"/>
          <p:cNvSpPr/>
          <p:nvPr/>
        </p:nvSpPr>
        <p:spPr>
          <a:xfrm>
            <a:off x="2609781" y="206496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63" name="Google Shape;763;p66"/>
          <p:cNvSpPr/>
          <p:nvPr/>
        </p:nvSpPr>
        <p:spPr>
          <a:xfrm>
            <a:off x="4646880" y="206496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64" name="Google Shape;764;p66"/>
          <p:cNvSpPr/>
          <p:nvPr/>
        </p:nvSpPr>
        <p:spPr>
          <a:xfrm>
            <a:off x="2609781" y="233143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65" name="Google Shape;765;p66"/>
          <p:cNvSpPr/>
          <p:nvPr/>
        </p:nvSpPr>
        <p:spPr>
          <a:xfrm>
            <a:off x="4646880" y="233143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66" name="Google Shape;766;p66"/>
          <p:cNvSpPr/>
          <p:nvPr/>
        </p:nvSpPr>
        <p:spPr>
          <a:xfrm>
            <a:off x="2609781" y="261620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67" name="Google Shape;767;p66"/>
          <p:cNvSpPr/>
          <p:nvPr/>
        </p:nvSpPr>
        <p:spPr>
          <a:xfrm>
            <a:off x="4646880" y="261620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68" name="Google Shape;768;p66"/>
          <p:cNvSpPr/>
          <p:nvPr/>
        </p:nvSpPr>
        <p:spPr>
          <a:xfrm>
            <a:off x="2609781" y="287104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69" name="Google Shape;769;p66"/>
          <p:cNvSpPr/>
          <p:nvPr/>
        </p:nvSpPr>
        <p:spPr>
          <a:xfrm>
            <a:off x="4646880" y="288628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70" name="Google Shape;770;p66"/>
          <p:cNvSpPr/>
          <p:nvPr/>
        </p:nvSpPr>
        <p:spPr>
          <a:xfrm>
            <a:off x="2626346" y="3167437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71" name="Google Shape;771;p66"/>
          <p:cNvSpPr/>
          <p:nvPr/>
        </p:nvSpPr>
        <p:spPr>
          <a:xfrm>
            <a:off x="4646880" y="3156372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72" name="Google Shape;772;p66"/>
          <p:cNvSpPr txBox="1"/>
          <p:nvPr/>
        </p:nvSpPr>
        <p:spPr>
          <a:xfrm>
            <a:off x="2779350" y="755825"/>
            <a:ext cx="8061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67"/>
          <p:cNvSpPr txBox="1"/>
          <p:nvPr/>
        </p:nvSpPr>
        <p:spPr>
          <a:xfrm>
            <a:off x="122475" y="10532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5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78" name="Google Shape;778;p67" title="Screenshot 2025-08-03 at 4.07.4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700" y="537300"/>
            <a:ext cx="8839202" cy="93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67" title="Screenshot 2025-08-03 at 4.03.44 pm.png"/>
          <p:cNvPicPr preferRelativeResize="0"/>
          <p:nvPr/>
        </p:nvPicPr>
        <p:blipFill rotWithShape="1">
          <a:blip r:embed="rId4">
            <a:alphaModFix/>
          </a:blip>
          <a:srcRect b="0" l="0" r="0" t="1254"/>
          <a:stretch/>
        </p:blipFill>
        <p:spPr>
          <a:xfrm>
            <a:off x="2482338" y="2009475"/>
            <a:ext cx="4179326" cy="2509249"/>
          </a:xfrm>
          <a:prstGeom prst="rect">
            <a:avLst/>
          </a:prstGeom>
          <a:noFill/>
          <a:ln>
            <a:noFill/>
          </a:ln>
        </p:spPr>
      </p:pic>
      <p:sp>
        <p:nvSpPr>
          <p:cNvPr id="780" name="Google Shape;780;p67"/>
          <p:cNvSpPr/>
          <p:nvPr/>
        </p:nvSpPr>
        <p:spPr>
          <a:xfrm>
            <a:off x="2609781" y="206496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81" name="Google Shape;781;p67"/>
          <p:cNvSpPr/>
          <p:nvPr/>
        </p:nvSpPr>
        <p:spPr>
          <a:xfrm>
            <a:off x="4646880" y="206496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82" name="Google Shape;782;p67"/>
          <p:cNvSpPr/>
          <p:nvPr/>
        </p:nvSpPr>
        <p:spPr>
          <a:xfrm>
            <a:off x="2609781" y="233143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83" name="Google Shape;783;p67"/>
          <p:cNvSpPr/>
          <p:nvPr/>
        </p:nvSpPr>
        <p:spPr>
          <a:xfrm>
            <a:off x="4646880" y="233143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84" name="Google Shape;784;p67"/>
          <p:cNvSpPr/>
          <p:nvPr/>
        </p:nvSpPr>
        <p:spPr>
          <a:xfrm>
            <a:off x="2609781" y="261620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85" name="Google Shape;785;p67"/>
          <p:cNvSpPr/>
          <p:nvPr/>
        </p:nvSpPr>
        <p:spPr>
          <a:xfrm>
            <a:off x="4646880" y="261620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86" name="Google Shape;786;p67"/>
          <p:cNvSpPr/>
          <p:nvPr/>
        </p:nvSpPr>
        <p:spPr>
          <a:xfrm>
            <a:off x="2609781" y="287104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87" name="Google Shape;787;p67"/>
          <p:cNvSpPr/>
          <p:nvPr/>
        </p:nvSpPr>
        <p:spPr>
          <a:xfrm>
            <a:off x="4646880" y="288628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88" name="Google Shape;788;p67"/>
          <p:cNvSpPr/>
          <p:nvPr/>
        </p:nvSpPr>
        <p:spPr>
          <a:xfrm>
            <a:off x="2626346" y="3167437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89" name="Google Shape;789;p67"/>
          <p:cNvSpPr/>
          <p:nvPr/>
        </p:nvSpPr>
        <p:spPr>
          <a:xfrm>
            <a:off x="4646880" y="3156372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790" name="Google Shape;790;p67"/>
          <p:cNvSpPr txBox="1"/>
          <p:nvPr/>
        </p:nvSpPr>
        <p:spPr>
          <a:xfrm>
            <a:off x="2779350" y="755825"/>
            <a:ext cx="8061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1" name="Google Shape;791;p67"/>
          <p:cNvSpPr txBox="1"/>
          <p:nvPr/>
        </p:nvSpPr>
        <p:spPr>
          <a:xfrm>
            <a:off x="3765900" y="755825"/>
            <a:ext cx="8061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68"/>
          <p:cNvSpPr txBox="1"/>
          <p:nvPr/>
        </p:nvSpPr>
        <p:spPr>
          <a:xfrm>
            <a:off x="122475" y="10532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5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97" name="Google Shape;797;p68" title="Screenshot 2025-08-03 at 4.07.4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700" y="537300"/>
            <a:ext cx="8839202" cy="93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68" title="Screenshot 2025-08-03 at 4.03.44 pm.png"/>
          <p:cNvPicPr preferRelativeResize="0"/>
          <p:nvPr/>
        </p:nvPicPr>
        <p:blipFill rotWithShape="1">
          <a:blip r:embed="rId4">
            <a:alphaModFix/>
          </a:blip>
          <a:srcRect b="0" l="0" r="0" t="1254"/>
          <a:stretch/>
        </p:blipFill>
        <p:spPr>
          <a:xfrm>
            <a:off x="2482338" y="2009475"/>
            <a:ext cx="4179326" cy="2509249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8"/>
          <p:cNvSpPr/>
          <p:nvPr/>
        </p:nvSpPr>
        <p:spPr>
          <a:xfrm>
            <a:off x="2609781" y="206496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00" name="Google Shape;800;p68"/>
          <p:cNvSpPr/>
          <p:nvPr/>
        </p:nvSpPr>
        <p:spPr>
          <a:xfrm>
            <a:off x="4646880" y="206496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01" name="Google Shape;801;p68"/>
          <p:cNvSpPr/>
          <p:nvPr/>
        </p:nvSpPr>
        <p:spPr>
          <a:xfrm>
            <a:off x="2609781" y="233143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02" name="Google Shape;802;p68"/>
          <p:cNvSpPr/>
          <p:nvPr/>
        </p:nvSpPr>
        <p:spPr>
          <a:xfrm>
            <a:off x="4646880" y="233143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03" name="Google Shape;803;p68"/>
          <p:cNvSpPr/>
          <p:nvPr/>
        </p:nvSpPr>
        <p:spPr>
          <a:xfrm>
            <a:off x="2609781" y="261620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04" name="Google Shape;804;p68"/>
          <p:cNvSpPr/>
          <p:nvPr/>
        </p:nvSpPr>
        <p:spPr>
          <a:xfrm>
            <a:off x="4646880" y="261620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05" name="Google Shape;805;p68"/>
          <p:cNvSpPr/>
          <p:nvPr/>
        </p:nvSpPr>
        <p:spPr>
          <a:xfrm>
            <a:off x="2609781" y="287104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06" name="Google Shape;806;p68"/>
          <p:cNvSpPr/>
          <p:nvPr/>
        </p:nvSpPr>
        <p:spPr>
          <a:xfrm>
            <a:off x="4646880" y="288628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07" name="Google Shape;807;p68"/>
          <p:cNvSpPr/>
          <p:nvPr/>
        </p:nvSpPr>
        <p:spPr>
          <a:xfrm>
            <a:off x="2626346" y="3167437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08" name="Google Shape;808;p68"/>
          <p:cNvSpPr/>
          <p:nvPr/>
        </p:nvSpPr>
        <p:spPr>
          <a:xfrm>
            <a:off x="4646880" y="3156372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09" name="Google Shape;809;p68"/>
          <p:cNvSpPr txBox="1"/>
          <p:nvPr/>
        </p:nvSpPr>
        <p:spPr>
          <a:xfrm>
            <a:off x="2779350" y="755825"/>
            <a:ext cx="8061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0" name="Google Shape;810;p68"/>
          <p:cNvSpPr txBox="1"/>
          <p:nvPr/>
        </p:nvSpPr>
        <p:spPr>
          <a:xfrm>
            <a:off x="3765900" y="755825"/>
            <a:ext cx="8061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1" name="Google Shape;811;p68"/>
          <p:cNvSpPr txBox="1"/>
          <p:nvPr/>
        </p:nvSpPr>
        <p:spPr>
          <a:xfrm>
            <a:off x="5901450" y="786100"/>
            <a:ext cx="8061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69"/>
          <p:cNvSpPr txBox="1"/>
          <p:nvPr/>
        </p:nvSpPr>
        <p:spPr>
          <a:xfrm>
            <a:off x="122475" y="10532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5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17" name="Google Shape;817;p69" title="Screenshot 2025-08-03 at 4.07.4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700" y="537300"/>
            <a:ext cx="8839202" cy="934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69" title="Screenshot 2025-08-03 at 4.03.44 pm.png"/>
          <p:cNvPicPr preferRelativeResize="0"/>
          <p:nvPr/>
        </p:nvPicPr>
        <p:blipFill rotWithShape="1">
          <a:blip r:embed="rId4">
            <a:alphaModFix/>
          </a:blip>
          <a:srcRect b="0" l="0" r="0" t="1254"/>
          <a:stretch/>
        </p:blipFill>
        <p:spPr>
          <a:xfrm>
            <a:off x="2482338" y="2009475"/>
            <a:ext cx="4179326" cy="250924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9"/>
          <p:cNvSpPr/>
          <p:nvPr/>
        </p:nvSpPr>
        <p:spPr>
          <a:xfrm>
            <a:off x="2609781" y="206496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20" name="Google Shape;820;p69"/>
          <p:cNvSpPr/>
          <p:nvPr/>
        </p:nvSpPr>
        <p:spPr>
          <a:xfrm>
            <a:off x="4646880" y="206496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21" name="Google Shape;821;p69"/>
          <p:cNvSpPr/>
          <p:nvPr/>
        </p:nvSpPr>
        <p:spPr>
          <a:xfrm>
            <a:off x="2609781" y="233143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22" name="Google Shape;822;p69"/>
          <p:cNvSpPr/>
          <p:nvPr/>
        </p:nvSpPr>
        <p:spPr>
          <a:xfrm>
            <a:off x="4646880" y="233143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23" name="Google Shape;823;p69"/>
          <p:cNvSpPr/>
          <p:nvPr/>
        </p:nvSpPr>
        <p:spPr>
          <a:xfrm>
            <a:off x="2609781" y="261620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24" name="Google Shape;824;p69"/>
          <p:cNvSpPr/>
          <p:nvPr/>
        </p:nvSpPr>
        <p:spPr>
          <a:xfrm>
            <a:off x="4646880" y="261620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25" name="Google Shape;825;p69"/>
          <p:cNvSpPr/>
          <p:nvPr/>
        </p:nvSpPr>
        <p:spPr>
          <a:xfrm>
            <a:off x="2609781" y="287104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26" name="Google Shape;826;p69"/>
          <p:cNvSpPr/>
          <p:nvPr/>
        </p:nvSpPr>
        <p:spPr>
          <a:xfrm>
            <a:off x="4646880" y="288628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27" name="Google Shape;827;p69"/>
          <p:cNvSpPr/>
          <p:nvPr/>
        </p:nvSpPr>
        <p:spPr>
          <a:xfrm>
            <a:off x="2626346" y="3167437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28" name="Google Shape;828;p69"/>
          <p:cNvSpPr/>
          <p:nvPr/>
        </p:nvSpPr>
        <p:spPr>
          <a:xfrm>
            <a:off x="4646880" y="3156372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29" name="Google Shape;829;p69"/>
          <p:cNvSpPr txBox="1"/>
          <p:nvPr/>
        </p:nvSpPr>
        <p:spPr>
          <a:xfrm>
            <a:off x="2779350" y="755825"/>
            <a:ext cx="8061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0" name="Google Shape;830;p69"/>
          <p:cNvSpPr txBox="1"/>
          <p:nvPr/>
        </p:nvSpPr>
        <p:spPr>
          <a:xfrm>
            <a:off x="3765900" y="755825"/>
            <a:ext cx="8061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1" name="Google Shape;831;p69"/>
          <p:cNvSpPr txBox="1"/>
          <p:nvPr/>
        </p:nvSpPr>
        <p:spPr>
          <a:xfrm>
            <a:off x="5901450" y="786100"/>
            <a:ext cx="8061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2" name="Google Shape;832;p69"/>
          <p:cNvSpPr txBox="1"/>
          <p:nvPr/>
        </p:nvSpPr>
        <p:spPr>
          <a:xfrm>
            <a:off x="7993025" y="806850"/>
            <a:ext cx="8061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7" name="Google Shape;837;p70" title="Screenshot 2025-08-03 at 4.08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80688"/>
            <a:ext cx="8839201" cy="789428"/>
          </a:xfrm>
          <a:prstGeom prst="rect">
            <a:avLst/>
          </a:prstGeom>
          <a:noFill/>
          <a:ln>
            <a:noFill/>
          </a:ln>
        </p:spPr>
      </p:pic>
      <p:sp>
        <p:nvSpPr>
          <p:cNvPr id="838" name="Google Shape;838;p70"/>
          <p:cNvSpPr txBox="1"/>
          <p:nvPr/>
        </p:nvSpPr>
        <p:spPr>
          <a:xfrm>
            <a:off x="122475" y="10532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5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39" name="Google Shape;839;p70" title="Screenshot 2025-08-03 at 4.03.44 pm.png"/>
          <p:cNvPicPr preferRelativeResize="0"/>
          <p:nvPr/>
        </p:nvPicPr>
        <p:blipFill rotWithShape="1">
          <a:blip r:embed="rId4">
            <a:alphaModFix/>
          </a:blip>
          <a:srcRect b="0" l="0" r="0" t="1254"/>
          <a:stretch/>
        </p:blipFill>
        <p:spPr>
          <a:xfrm>
            <a:off x="2482325" y="2009475"/>
            <a:ext cx="4179326" cy="2509249"/>
          </a:xfrm>
          <a:prstGeom prst="rect">
            <a:avLst/>
          </a:prstGeom>
          <a:noFill/>
          <a:ln>
            <a:noFill/>
          </a:ln>
        </p:spPr>
      </p:pic>
      <p:sp>
        <p:nvSpPr>
          <p:cNvPr id="840" name="Google Shape;840;p70"/>
          <p:cNvSpPr/>
          <p:nvPr/>
        </p:nvSpPr>
        <p:spPr>
          <a:xfrm>
            <a:off x="3816268" y="206496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41" name="Google Shape;841;p70"/>
          <p:cNvSpPr/>
          <p:nvPr/>
        </p:nvSpPr>
        <p:spPr>
          <a:xfrm>
            <a:off x="5838718" y="206496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42" name="Google Shape;842;p70"/>
          <p:cNvSpPr/>
          <p:nvPr/>
        </p:nvSpPr>
        <p:spPr>
          <a:xfrm>
            <a:off x="3816268" y="233143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43" name="Google Shape;843;p70"/>
          <p:cNvSpPr/>
          <p:nvPr/>
        </p:nvSpPr>
        <p:spPr>
          <a:xfrm>
            <a:off x="5868018" y="233143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44" name="Google Shape;844;p70"/>
          <p:cNvSpPr/>
          <p:nvPr/>
        </p:nvSpPr>
        <p:spPr>
          <a:xfrm>
            <a:off x="3816268" y="261620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45" name="Google Shape;845;p70"/>
          <p:cNvSpPr/>
          <p:nvPr/>
        </p:nvSpPr>
        <p:spPr>
          <a:xfrm>
            <a:off x="5838718" y="259792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46" name="Google Shape;846;p70"/>
          <p:cNvSpPr/>
          <p:nvPr/>
        </p:nvSpPr>
        <p:spPr>
          <a:xfrm>
            <a:off x="3816268" y="286616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47" name="Google Shape;847;p70"/>
          <p:cNvSpPr/>
          <p:nvPr/>
        </p:nvSpPr>
        <p:spPr>
          <a:xfrm>
            <a:off x="5868018" y="288628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48" name="Google Shape;848;p70"/>
          <p:cNvSpPr/>
          <p:nvPr/>
        </p:nvSpPr>
        <p:spPr>
          <a:xfrm>
            <a:off x="3816283" y="3156387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49" name="Google Shape;849;p70"/>
          <p:cNvSpPr txBox="1"/>
          <p:nvPr/>
        </p:nvSpPr>
        <p:spPr>
          <a:xfrm>
            <a:off x="2740125" y="777563"/>
            <a:ext cx="8061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38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4" name="Google Shape;854;p71" title="Screenshot 2025-08-03 at 4.08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80688"/>
            <a:ext cx="8839201" cy="789428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71"/>
          <p:cNvSpPr txBox="1"/>
          <p:nvPr/>
        </p:nvSpPr>
        <p:spPr>
          <a:xfrm>
            <a:off x="122475" y="10532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5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56" name="Google Shape;856;p71" title="Screenshot 2025-08-03 at 4.03.44 pm.png"/>
          <p:cNvPicPr preferRelativeResize="0"/>
          <p:nvPr/>
        </p:nvPicPr>
        <p:blipFill rotWithShape="1">
          <a:blip r:embed="rId4">
            <a:alphaModFix/>
          </a:blip>
          <a:srcRect b="0" l="0" r="0" t="1254"/>
          <a:stretch/>
        </p:blipFill>
        <p:spPr>
          <a:xfrm>
            <a:off x="2482325" y="2009475"/>
            <a:ext cx="4179326" cy="2509249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71"/>
          <p:cNvSpPr/>
          <p:nvPr/>
        </p:nvSpPr>
        <p:spPr>
          <a:xfrm>
            <a:off x="3816268" y="206496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58" name="Google Shape;858;p71"/>
          <p:cNvSpPr/>
          <p:nvPr/>
        </p:nvSpPr>
        <p:spPr>
          <a:xfrm>
            <a:off x="5838718" y="206496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59" name="Google Shape;859;p71"/>
          <p:cNvSpPr/>
          <p:nvPr/>
        </p:nvSpPr>
        <p:spPr>
          <a:xfrm>
            <a:off x="3816268" y="233143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60" name="Google Shape;860;p71"/>
          <p:cNvSpPr/>
          <p:nvPr/>
        </p:nvSpPr>
        <p:spPr>
          <a:xfrm>
            <a:off x="5868018" y="233143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61" name="Google Shape;861;p71"/>
          <p:cNvSpPr/>
          <p:nvPr/>
        </p:nvSpPr>
        <p:spPr>
          <a:xfrm>
            <a:off x="3816268" y="261620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62" name="Google Shape;862;p71"/>
          <p:cNvSpPr/>
          <p:nvPr/>
        </p:nvSpPr>
        <p:spPr>
          <a:xfrm>
            <a:off x="5838718" y="259792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63" name="Google Shape;863;p71"/>
          <p:cNvSpPr/>
          <p:nvPr/>
        </p:nvSpPr>
        <p:spPr>
          <a:xfrm>
            <a:off x="3816268" y="286616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64" name="Google Shape;864;p71"/>
          <p:cNvSpPr/>
          <p:nvPr/>
        </p:nvSpPr>
        <p:spPr>
          <a:xfrm>
            <a:off x="5868018" y="288628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65" name="Google Shape;865;p71"/>
          <p:cNvSpPr/>
          <p:nvPr/>
        </p:nvSpPr>
        <p:spPr>
          <a:xfrm>
            <a:off x="3816283" y="3156387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66" name="Google Shape;866;p71"/>
          <p:cNvSpPr txBox="1"/>
          <p:nvPr/>
        </p:nvSpPr>
        <p:spPr>
          <a:xfrm>
            <a:off x="2740125" y="777563"/>
            <a:ext cx="8061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38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7" name="Google Shape;867;p71"/>
          <p:cNvSpPr txBox="1"/>
          <p:nvPr/>
        </p:nvSpPr>
        <p:spPr>
          <a:xfrm>
            <a:off x="3664300" y="766863"/>
            <a:ext cx="8061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43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2" name="Google Shape;872;p72" title="Screenshot 2025-08-03 at 4.08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80688"/>
            <a:ext cx="8839201" cy="789428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p72"/>
          <p:cNvSpPr txBox="1"/>
          <p:nvPr/>
        </p:nvSpPr>
        <p:spPr>
          <a:xfrm>
            <a:off x="122475" y="10532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5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74" name="Google Shape;874;p72" title="Screenshot 2025-08-03 at 4.03.44 pm.png"/>
          <p:cNvPicPr preferRelativeResize="0"/>
          <p:nvPr/>
        </p:nvPicPr>
        <p:blipFill rotWithShape="1">
          <a:blip r:embed="rId4">
            <a:alphaModFix/>
          </a:blip>
          <a:srcRect b="0" l="0" r="0" t="1254"/>
          <a:stretch/>
        </p:blipFill>
        <p:spPr>
          <a:xfrm>
            <a:off x="2482325" y="2009475"/>
            <a:ext cx="4179326" cy="2509249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72"/>
          <p:cNvSpPr/>
          <p:nvPr/>
        </p:nvSpPr>
        <p:spPr>
          <a:xfrm>
            <a:off x="3816268" y="206496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76" name="Google Shape;876;p72"/>
          <p:cNvSpPr/>
          <p:nvPr/>
        </p:nvSpPr>
        <p:spPr>
          <a:xfrm>
            <a:off x="5838718" y="206496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77" name="Google Shape;877;p72"/>
          <p:cNvSpPr/>
          <p:nvPr/>
        </p:nvSpPr>
        <p:spPr>
          <a:xfrm>
            <a:off x="3816268" y="233143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78" name="Google Shape;878;p72"/>
          <p:cNvSpPr/>
          <p:nvPr/>
        </p:nvSpPr>
        <p:spPr>
          <a:xfrm>
            <a:off x="5868018" y="233143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79" name="Google Shape;879;p72"/>
          <p:cNvSpPr/>
          <p:nvPr/>
        </p:nvSpPr>
        <p:spPr>
          <a:xfrm>
            <a:off x="3816268" y="261620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80" name="Google Shape;880;p72"/>
          <p:cNvSpPr/>
          <p:nvPr/>
        </p:nvSpPr>
        <p:spPr>
          <a:xfrm>
            <a:off x="5838718" y="259792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81" name="Google Shape;881;p72"/>
          <p:cNvSpPr/>
          <p:nvPr/>
        </p:nvSpPr>
        <p:spPr>
          <a:xfrm>
            <a:off x="3816268" y="286616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82" name="Google Shape;882;p72"/>
          <p:cNvSpPr/>
          <p:nvPr/>
        </p:nvSpPr>
        <p:spPr>
          <a:xfrm>
            <a:off x="5868018" y="288628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83" name="Google Shape;883;p72"/>
          <p:cNvSpPr/>
          <p:nvPr/>
        </p:nvSpPr>
        <p:spPr>
          <a:xfrm>
            <a:off x="3816283" y="3156387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84" name="Google Shape;884;p72"/>
          <p:cNvSpPr txBox="1"/>
          <p:nvPr/>
        </p:nvSpPr>
        <p:spPr>
          <a:xfrm>
            <a:off x="2740125" y="777563"/>
            <a:ext cx="8061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38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5" name="Google Shape;885;p72"/>
          <p:cNvSpPr txBox="1"/>
          <p:nvPr/>
        </p:nvSpPr>
        <p:spPr>
          <a:xfrm>
            <a:off x="3664300" y="766863"/>
            <a:ext cx="8061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43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6" name="Google Shape;886;p72"/>
          <p:cNvSpPr txBox="1"/>
          <p:nvPr/>
        </p:nvSpPr>
        <p:spPr>
          <a:xfrm>
            <a:off x="5838725" y="766863"/>
            <a:ext cx="8061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1" name="Google Shape;891;p73" title="Screenshot 2025-08-03 at 4.08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80688"/>
            <a:ext cx="8839201" cy="789428"/>
          </a:xfrm>
          <a:prstGeom prst="rect">
            <a:avLst/>
          </a:prstGeom>
          <a:noFill/>
          <a:ln>
            <a:noFill/>
          </a:ln>
        </p:spPr>
      </p:pic>
      <p:sp>
        <p:nvSpPr>
          <p:cNvPr id="892" name="Google Shape;892;p73"/>
          <p:cNvSpPr txBox="1"/>
          <p:nvPr/>
        </p:nvSpPr>
        <p:spPr>
          <a:xfrm>
            <a:off x="122475" y="10532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5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93" name="Google Shape;893;p73" title="Screenshot 2025-08-03 at 4.03.44 pm.png"/>
          <p:cNvPicPr preferRelativeResize="0"/>
          <p:nvPr/>
        </p:nvPicPr>
        <p:blipFill rotWithShape="1">
          <a:blip r:embed="rId4">
            <a:alphaModFix/>
          </a:blip>
          <a:srcRect b="0" l="0" r="0" t="1254"/>
          <a:stretch/>
        </p:blipFill>
        <p:spPr>
          <a:xfrm>
            <a:off x="2482325" y="2009475"/>
            <a:ext cx="4179326" cy="2509249"/>
          </a:xfrm>
          <a:prstGeom prst="rect">
            <a:avLst/>
          </a:prstGeom>
          <a:noFill/>
          <a:ln>
            <a:noFill/>
          </a:ln>
        </p:spPr>
      </p:pic>
      <p:sp>
        <p:nvSpPr>
          <p:cNvPr id="894" name="Google Shape;894;p73"/>
          <p:cNvSpPr/>
          <p:nvPr/>
        </p:nvSpPr>
        <p:spPr>
          <a:xfrm>
            <a:off x="3816268" y="206496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95" name="Google Shape;895;p73"/>
          <p:cNvSpPr/>
          <p:nvPr/>
        </p:nvSpPr>
        <p:spPr>
          <a:xfrm>
            <a:off x="5838718" y="206496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96" name="Google Shape;896;p73"/>
          <p:cNvSpPr/>
          <p:nvPr/>
        </p:nvSpPr>
        <p:spPr>
          <a:xfrm>
            <a:off x="3816268" y="233143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97" name="Google Shape;897;p73"/>
          <p:cNvSpPr/>
          <p:nvPr/>
        </p:nvSpPr>
        <p:spPr>
          <a:xfrm>
            <a:off x="5868018" y="2331439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98" name="Google Shape;898;p73"/>
          <p:cNvSpPr/>
          <p:nvPr/>
        </p:nvSpPr>
        <p:spPr>
          <a:xfrm>
            <a:off x="3816268" y="2616203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899" name="Google Shape;899;p73"/>
          <p:cNvSpPr/>
          <p:nvPr/>
        </p:nvSpPr>
        <p:spPr>
          <a:xfrm>
            <a:off x="5838718" y="259792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900" name="Google Shape;900;p73"/>
          <p:cNvSpPr/>
          <p:nvPr/>
        </p:nvSpPr>
        <p:spPr>
          <a:xfrm>
            <a:off x="3816268" y="286616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901" name="Google Shape;901;p73"/>
          <p:cNvSpPr/>
          <p:nvPr/>
        </p:nvSpPr>
        <p:spPr>
          <a:xfrm>
            <a:off x="5868018" y="2886288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902" name="Google Shape;902;p73"/>
          <p:cNvSpPr/>
          <p:nvPr/>
        </p:nvSpPr>
        <p:spPr>
          <a:xfrm>
            <a:off x="3816283" y="3156387"/>
            <a:ext cx="216300" cy="189000"/>
          </a:xfrm>
          <a:prstGeom prst="ellipse">
            <a:avLst/>
          </a:prstGeom>
          <a:noFill/>
          <a:ln cap="flat" cmpd="sng" w="119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7475" lIns="57475" spcFirstLastPara="1" rIns="57475" wrap="square" tIns="57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80"/>
          </a:p>
        </p:txBody>
      </p:sp>
      <p:sp>
        <p:nvSpPr>
          <p:cNvPr id="903" name="Google Shape;903;p73"/>
          <p:cNvSpPr txBox="1"/>
          <p:nvPr/>
        </p:nvSpPr>
        <p:spPr>
          <a:xfrm>
            <a:off x="2740125" y="77757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38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4" name="Google Shape;904;p73"/>
          <p:cNvSpPr txBox="1"/>
          <p:nvPr/>
        </p:nvSpPr>
        <p:spPr>
          <a:xfrm>
            <a:off x="3664300" y="766863"/>
            <a:ext cx="8061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43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5" name="Google Shape;905;p73"/>
          <p:cNvSpPr txBox="1"/>
          <p:nvPr/>
        </p:nvSpPr>
        <p:spPr>
          <a:xfrm>
            <a:off x="5838725" y="766863"/>
            <a:ext cx="8061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53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6" name="Google Shape;906;p73"/>
          <p:cNvSpPr txBox="1"/>
          <p:nvPr/>
        </p:nvSpPr>
        <p:spPr>
          <a:xfrm>
            <a:off x="7881475" y="766863"/>
            <a:ext cx="8061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" name="Google Shape;911;p74" title="Screenshot 2025-08-03 at 4.09.0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13325"/>
            <a:ext cx="8839199" cy="910306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74"/>
          <p:cNvSpPr txBox="1"/>
          <p:nvPr/>
        </p:nvSpPr>
        <p:spPr>
          <a:xfrm>
            <a:off x="122475" y="10532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5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" name="Google Shape;917;p75" title="Screenshot 2025-08-03 at 4.09.0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13325"/>
            <a:ext cx="8839199" cy="910306"/>
          </a:xfrm>
          <a:prstGeom prst="rect">
            <a:avLst/>
          </a:prstGeom>
          <a:noFill/>
          <a:ln>
            <a:noFill/>
          </a:ln>
        </p:spPr>
      </p:pic>
      <p:sp>
        <p:nvSpPr>
          <p:cNvPr id="918" name="Google Shape;918;p75"/>
          <p:cNvSpPr txBox="1"/>
          <p:nvPr/>
        </p:nvSpPr>
        <p:spPr>
          <a:xfrm>
            <a:off x="122475" y="10532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5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9" name="Google Shape;919;p75"/>
          <p:cNvSpPr txBox="1"/>
          <p:nvPr/>
        </p:nvSpPr>
        <p:spPr>
          <a:xfrm>
            <a:off x="1183400" y="2089450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will the pattern be?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4" name="Google Shape;924;p76" title="Screenshot 2025-08-03 at 4.09.0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13325"/>
            <a:ext cx="8839199" cy="910306"/>
          </a:xfrm>
          <a:prstGeom prst="rect">
            <a:avLst/>
          </a:prstGeom>
          <a:noFill/>
          <a:ln>
            <a:noFill/>
          </a:ln>
        </p:spPr>
      </p:pic>
      <p:sp>
        <p:nvSpPr>
          <p:cNvPr id="925" name="Google Shape;925;p76"/>
          <p:cNvSpPr txBox="1"/>
          <p:nvPr/>
        </p:nvSpPr>
        <p:spPr>
          <a:xfrm>
            <a:off x="122475" y="10532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5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6" name="Google Shape;926;p76"/>
          <p:cNvSpPr txBox="1"/>
          <p:nvPr/>
        </p:nvSpPr>
        <p:spPr>
          <a:xfrm>
            <a:off x="1183400" y="2089450"/>
            <a:ext cx="63561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will the pattern be?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1   6   1   6   1   6    1 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" name="Google Shape;931;p77" title="Screenshot 2025-08-03 at 4.09.0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13325"/>
            <a:ext cx="8839199" cy="910306"/>
          </a:xfrm>
          <a:prstGeom prst="rect">
            <a:avLst/>
          </a:prstGeom>
          <a:noFill/>
          <a:ln>
            <a:noFill/>
          </a:ln>
        </p:spPr>
      </p:pic>
      <p:sp>
        <p:nvSpPr>
          <p:cNvPr id="932" name="Google Shape;932;p77"/>
          <p:cNvSpPr txBox="1"/>
          <p:nvPr/>
        </p:nvSpPr>
        <p:spPr>
          <a:xfrm>
            <a:off x="122475" y="10532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5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3" name="Google Shape;933;p77"/>
          <p:cNvSpPr txBox="1"/>
          <p:nvPr/>
        </p:nvSpPr>
        <p:spPr>
          <a:xfrm>
            <a:off x="1183400" y="2089450"/>
            <a:ext cx="63561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will the pattern be?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1   6   1   6   1   6    1 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4" name="Google Shape;934;p77"/>
          <p:cNvSpPr txBox="1"/>
          <p:nvPr/>
        </p:nvSpPr>
        <p:spPr>
          <a:xfrm>
            <a:off x="1183400" y="89482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9" name="Google Shape;939;p78" title="Screenshot 2025-08-03 at 4.09.0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13325"/>
            <a:ext cx="8839199" cy="910306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78"/>
          <p:cNvSpPr txBox="1"/>
          <p:nvPr/>
        </p:nvSpPr>
        <p:spPr>
          <a:xfrm>
            <a:off x="122475" y="10532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5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1" name="Google Shape;941;p78"/>
          <p:cNvSpPr txBox="1"/>
          <p:nvPr/>
        </p:nvSpPr>
        <p:spPr>
          <a:xfrm>
            <a:off x="1183400" y="2089450"/>
            <a:ext cx="63561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will the pattern be?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1   6   1   6   1   6    1 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2" name="Google Shape;942;p78"/>
          <p:cNvSpPr txBox="1"/>
          <p:nvPr/>
        </p:nvSpPr>
        <p:spPr>
          <a:xfrm>
            <a:off x="1183400" y="89482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3" name="Google Shape;943;p78"/>
          <p:cNvSpPr txBox="1"/>
          <p:nvPr/>
        </p:nvSpPr>
        <p:spPr>
          <a:xfrm>
            <a:off x="2473925" y="91532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8" name="Google Shape;948;p79" title="Screenshot 2025-08-03 at 4.09.0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13325"/>
            <a:ext cx="8839199" cy="910306"/>
          </a:xfrm>
          <a:prstGeom prst="rect">
            <a:avLst/>
          </a:prstGeom>
          <a:noFill/>
          <a:ln>
            <a:noFill/>
          </a:ln>
        </p:spPr>
      </p:pic>
      <p:sp>
        <p:nvSpPr>
          <p:cNvPr id="949" name="Google Shape;949;p79"/>
          <p:cNvSpPr txBox="1"/>
          <p:nvPr/>
        </p:nvSpPr>
        <p:spPr>
          <a:xfrm>
            <a:off x="122475" y="10532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5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0" name="Google Shape;950;p79"/>
          <p:cNvSpPr txBox="1"/>
          <p:nvPr/>
        </p:nvSpPr>
        <p:spPr>
          <a:xfrm>
            <a:off x="1183400" y="2089450"/>
            <a:ext cx="63561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will the pattern be?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1   6   1   6   1   6    1 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1" name="Google Shape;951;p79"/>
          <p:cNvSpPr txBox="1"/>
          <p:nvPr/>
        </p:nvSpPr>
        <p:spPr>
          <a:xfrm>
            <a:off x="1183400" y="89482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2" name="Google Shape;952;p79"/>
          <p:cNvSpPr txBox="1"/>
          <p:nvPr/>
        </p:nvSpPr>
        <p:spPr>
          <a:xfrm>
            <a:off x="2473925" y="91532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3" name="Google Shape;953;p79"/>
          <p:cNvSpPr txBox="1"/>
          <p:nvPr/>
        </p:nvSpPr>
        <p:spPr>
          <a:xfrm>
            <a:off x="3793750" y="91532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8" name="Google Shape;958;p80" title="Screenshot 2025-08-03 at 4.09.0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13325"/>
            <a:ext cx="8839199" cy="910306"/>
          </a:xfrm>
          <a:prstGeom prst="rect">
            <a:avLst/>
          </a:prstGeom>
          <a:noFill/>
          <a:ln>
            <a:noFill/>
          </a:ln>
        </p:spPr>
      </p:pic>
      <p:sp>
        <p:nvSpPr>
          <p:cNvPr id="959" name="Google Shape;959;p80"/>
          <p:cNvSpPr txBox="1"/>
          <p:nvPr/>
        </p:nvSpPr>
        <p:spPr>
          <a:xfrm>
            <a:off x="122475" y="10532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5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0" name="Google Shape;960;p80"/>
          <p:cNvSpPr txBox="1"/>
          <p:nvPr/>
        </p:nvSpPr>
        <p:spPr>
          <a:xfrm>
            <a:off x="1183400" y="2089450"/>
            <a:ext cx="63561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will the pattern be?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1   6   1   6   1   6    1 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1" name="Google Shape;961;p80"/>
          <p:cNvSpPr txBox="1"/>
          <p:nvPr/>
        </p:nvSpPr>
        <p:spPr>
          <a:xfrm>
            <a:off x="1183400" y="89482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2" name="Google Shape;962;p80"/>
          <p:cNvSpPr txBox="1"/>
          <p:nvPr/>
        </p:nvSpPr>
        <p:spPr>
          <a:xfrm>
            <a:off x="2473925" y="91532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3" name="Google Shape;963;p80"/>
          <p:cNvSpPr txBox="1"/>
          <p:nvPr/>
        </p:nvSpPr>
        <p:spPr>
          <a:xfrm>
            <a:off x="3793750" y="91532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4" name="Google Shape;964;p80"/>
          <p:cNvSpPr txBox="1"/>
          <p:nvPr/>
        </p:nvSpPr>
        <p:spPr>
          <a:xfrm>
            <a:off x="5133125" y="91532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9" name="Google Shape;969;p81" title="Screenshot 2025-08-03 at 4.09.0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13325"/>
            <a:ext cx="8839199" cy="910306"/>
          </a:xfrm>
          <a:prstGeom prst="rect">
            <a:avLst/>
          </a:prstGeom>
          <a:noFill/>
          <a:ln>
            <a:noFill/>
          </a:ln>
        </p:spPr>
      </p:pic>
      <p:sp>
        <p:nvSpPr>
          <p:cNvPr id="970" name="Google Shape;970;p81"/>
          <p:cNvSpPr txBox="1"/>
          <p:nvPr/>
        </p:nvSpPr>
        <p:spPr>
          <a:xfrm>
            <a:off x="122475" y="10532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5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1" name="Google Shape;971;p81"/>
          <p:cNvSpPr txBox="1"/>
          <p:nvPr/>
        </p:nvSpPr>
        <p:spPr>
          <a:xfrm>
            <a:off x="1183400" y="2089450"/>
            <a:ext cx="63561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will the pattern be?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1   6   1   6   1   6    1 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2" name="Google Shape;972;p81"/>
          <p:cNvSpPr txBox="1"/>
          <p:nvPr/>
        </p:nvSpPr>
        <p:spPr>
          <a:xfrm>
            <a:off x="1183400" y="89482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3" name="Google Shape;973;p81"/>
          <p:cNvSpPr txBox="1"/>
          <p:nvPr/>
        </p:nvSpPr>
        <p:spPr>
          <a:xfrm>
            <a:off x="2473925" y="91532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4" name="Google Shape;974;p81"/>
          <p:cNvSpPr txBox="1"/>
          <p:nvPr/>
        </p:nvSpPr>
        <p:spPr>
          <a:xfrm>
            <a:off x="3793750" y="91532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5" name="Google Shape;975;p81"/>
          <p:cNvSpPr txBox="1"/>
          <p:nvPr/>
        </p:nvSpPr>
        <p:spPr>
          <a:xfrm>
            <a:off x="5133125" y="91532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6" name="Google Shape;976;p81"/>
          <p:cNvSpPr txBox="1"/>
          <p:nvPr/>
        </p:nvSpPr>
        <p:spPr>
          <a:xfrm>
            <a:off x="6404100" y="89482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1" name="Google Shape;981;p82" title="Screenshot 2025-08-03 at 4.09.0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13325"/>
            <a:ext cx="8839199" cy="910306"/>
          </a:xfrm>
          <a:prstGeom prst="rect">
            <a:avLst/>
          </a:prstGeom>
          <a:noFill/>
          <a:ln>
            <a:noFill/>
          </a:ln>
        </p:spPr>
      </p:pic>
      <p:sp>
        <p:nvSpPr>
          <p:cNvPr id="982" name="Google Shape;982;p82"/>
          <p:cNvSpPr txBox="1"/>
          <p:nvPr/>
        </p:nvSpPr>
        <p:spPr>
          <a:xfrm>
            <a:off x="122475" y="10532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5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3" name="Google Shape;983;p82"/>
          <p:cNvSpPr txBox="1"/>
          <p:nvPr/>
        </p:nvSpPr>
        <p:spPr>
          <a:xfrm>
            <a:off x="1183400" y="2089450"/>
            <a:ext cx="63561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will the pattern be?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1   6   1   6   1   6    1 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4" name="Google Shape;984;p82"/>
          <p:cNvSpPr txBox="1"/>
          <p:nvPr/>
        </p:nvSpPr>
        <p:spPr>
          <a:xfrm>
            <a:off x="1183400" y="89482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5" name="Google Shape;985;p82"/>
          <p:cNvSpPr txBox="1"/>
          <p:nvPr/>
        </p:nvSpPr>
        <p:spPr>
          <a:xfrm>
            <a:off x="2473925" y="91532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6" name="Google Shape;986;p82"/>
          <p:cNvSpPr txBox="1"/>
          <p:nvPr/>
        </p:nvSpPr>
        <p:spPr>
          <a:xfrm>
            <a:off x="3793750" y="91532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7" name="Google Shape;987;p82"/>
          <p:cNvSpPr txBox="1"/>
          <p:nvPr/>
        </p:nvSpPr>
        <p:spPr>
          <a:xfrm>
            <a:off x="5133125" y="91532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8" name="Google Shape;988;p82"/>
          <p:cNvSpPr txBox="1"/>
          <p:nvPr/>
        </p:nvSpPr>
        <p:spPr>
          <a:xfrm>
            <a:off x="6404100" y="89482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9" name="Google Shape;989;p82"/>
          <p:cNvSpPr txBox="1"/>
          <p:nvPr/>
        </p:nvSpPr>
        <p:spPr>
          <a:xfrm>
            <a:off x="7675075" y="894825"/>
            <a:ext cx="5667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18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8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83"/>
          <p:cNvSpPr txBox="1"/>
          <p:nvPr/>
        </p:nvSpPr>
        <p:spPr>
          <a:xfrm>
            <a:off x="288363" y="243975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number line is showing </a:t>
            </a: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INTERVALS OF FIVE</a:t>
            </a:r>
            <a:endParaRPr b="1"/>
          </a:p>
        </p:txBody>
      </p:sp>
      <p:pic>
        <p:nvPicPr>
          <p:cNvPr id="995" name="Google Shape;995;p83" title="Screenshot 2025-08-03 at 4.49.5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375" y="1695738"/>
            <a:ext cx="8839202" cy="1310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84"/>
          <p:cNvSpPr txBox="1"/>
          <p:nvPr/>
        </p:nvSpPr>
        <p:spPr>
          <a:xfrm>
            <a:off x="288363" y="243975"/>
            <a:ext cx="61614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number line is showing </a:t>
            </a: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INTERVALS OF FIVE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are the missing numbers?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01" name="Google Shape;1001;p84" title="Screenshot 2025-08-03 at 4.49.5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375" y="1695738"/>
            <a:ext cx="8839202" cy="1310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85"/>
          <p:cNvSpPr txBox="1"/>
          <p:nvPr/>
        </p:nvSpPr>
        <p:spPr>
          <a:xfrm>
            <a:off x="288363" y="243975"/>
            <a:ext cx="61614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number line is showing </a:t>
            </a:r>
            <a:r>
              <a:rPr b="1" lang="en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INTERVALS OF FIVE</a:t>
            </a:r>
            <a:endParaRPr b="1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are the missing numbers?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07" name="Google Shape;1007;p85" title="Screenshot 2025-08-03 at 4.49.5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375" y="1695738"/>
            <a:ext cx="8839202" cy="1310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08" name="Google Shape;1008;p85"/>
          <p:cNvSpPr/>
          <p:nvPr/>
        </p:nvSpPr>
        <p:spPr>
          <a:xfrm>
            <a:off x="1517425" y="1571633"/>
            <a:ext cx="830600" cy="427025"/>
          </a:xfrm>
          <a:custGeom>
            <a:rect b="b" l="l" r="r" t="t"/>
            <a:pathLst>
              <a:path extrusionOk="0" h="17081" w="33224">
                <a:moveTo>
                  <a:pt x="0" y="14948"/>
                </a:moveTo>
                <a:cubicBezTo>
                  <a:pt x="762" y="13119"/>
                  <a:pt x="1626" y="6465"/>
                  <a:pt x="4572" y="3976"/>
                </a:cubicBezTo>
                <a:cubicBezTo>
                  <a:pt x="7519" y="1487"/>
                  <a:pt x="13361" y="-38"/>
                  <a:pt x="17679" y="13"/>
                </a:cubicBezTo>
                <a:cubicBezTo>
                  <a:pt x="21997" y="64"/>
                  <a:pt x="27889" y="1435"/>
                  <a:pt x="30480" y="4280"/>
                </a:cubicBezTo>
                <a:cubicBezTo>
                  <a:pt x="33071" y="7125"/>
                  <a:pt x="32767" y="14948"/>
                  <a:pt x="33224" y="17082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86"/>
          <p:cNvSpPr txBox="1"/>
          <p:nvPr/>
        </p:nvSpPr>
        <p:spPr>
          <a:xfrm>
            <a:off x="288363" y="243975"/>
            <a:ext cx="61614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number line is showing </a:t>
            </a:r>
            <a:r>
              <a:rPr b="1" lang="en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INTERVALS OF FIVE</a:t>
            </a:r>
            <a:endParaRPr b="1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are the missing numbers?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14" name="Google Shape;1014;p86" title="Screenshot 2025-08-03 at 4.49.5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375" y="1695738"/>
            <a:ext cx="8839202" cy="1310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15" name="Google Shape;1015;p86"/>
          <p:cNvSpPr/>
          <p:nvPr/>
        </p:nvSpPr>
        <p:spPr>
          <a:xfrm>
            <a:off x="1517425" y="1571633"/>
            <a:ext cx="830600" cy="427025"/>
          </a:xfrm>
          <a:custGeom>
            <a:rect b="b" l="l" r="r" t="t"/>
            <a:pathLst>
              <a:path extrusionOk="0" h="17081" w="33224">
                <a:moveTo>
                  <a:pt x="0" y="14948"/>
                </a:moveTo>
                <a:cubicBezTo>
                  <a:pt x="762" y="13119"/>
                  <a:pt x="1626" y="6465"/>
                  <a:pt x="4572" y="3976"/>
                </a:cubicBezTo>
                <a:cubicBezTo>
                  <a:pt x="7519" y="1487"/>
                  <a:pt x="13361" y="-38"/>
                  <a:pt x="17679" y="13"/>
                </a:cubicBezTo>
                <a:cubicBezTo>
                  <a:pt x="21997" y="64"/>
                  <a:pt x="27889" y="1435"/>
                  <a:pt x="30480" y="4280"/>
                </a:cubicBezTo>
                <a:cubicBezTo>
                  <a:pt x="33071" y="7125"/>
                  <a:pt x="32767" y="14948"/>
                  <a:pt x="33224" y="17082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1016" name="Google Shape;1016;p86"/>
          <p:cNvSpPr txBox="1"/>
          <p:nvPr/>
        </p:nvSpPr>
        <p:spPr>
          <a:xfrm>
            <a:off x="1715550" y="1190950"/>
            <a:ext cx="5487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5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87"/>
          <p:cNvSpPr txBox="1"/>
          <p:nvPr/>
        </p:nvSpPr>
        <p:spPr>
          <a:xfrm>
            <a:off x="288363" y="243975"/>
            <a:ext cx="61614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number line is showing </a:t>
            </a:r>
            <a:r>
              <a:rPr b="1" lang="en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INTERVALS OF FIVE</a:t>
            </a:r>
            <a:endParaRPr b="1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are the missing numbers?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2" name="Google Shape;1022;p87" title="Screenshot 2025-08-03 at 4.49.5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375" y="1695738"/>
            <a:ext cx="8839202" cy="1310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87"/>
          <p:cNvSpPr/>
          <p:nvPr/>
        </p:nvSpPr>
        <p:spPr>
          <a:xfrm>
            <a:off x="1517425" y="1571633"/>
            <a:ext cx="830600" cy="427025"/>
          </a:xfrm>
          <a:custGeom>
            <a:rect b="b" l="l" r="r" t="t"/>
            <a:pathLst>
              <a:path extrusionOk="0" h="17081" w="33224">
                <a:moveTo>
                  <a:pt x="0" y="14948"/>
                </a:moveTo>
                <a:cubicBezTo>
                  <a:pt x="762" y="13119"/>
                  <a:pt x="1626" y="6465"/>
                  <a:pt x="4572" y="3976"/>
                </a:cubicBezTo>
                <a:cubicBezTo>
                  <a:pt x="7519" y="1487"/>
                  <a:pt x="13361" y="-38"/>
                  <a:pt x="17679" y="13"/>
                </a:cubicBezTo>
                <a:cubicBezTo>
                  <a:pt x="21997" y="64"/>
                  <a:pt x="27889" y="1435"/>
                  <a:pt x="30480" y="4280"/>
                </a:cubicBezTo>
                <a:cubicBezTo>
                  <a:pt x="33071" y="7125"/>
                  <a:pt x="32767" y="14948"/>
                  <a:pt x="33224" y="17082"/>
                </a:cubicBezTo>
              </a:path>
            </a:pathLst>
          </a:cu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1024" name="Google Shape;1024;p87"/>
          <p:cNvSpPr txBox="1"/>
          <p:nvPr/>
        </p:nvSpPr>
        <p:spPr>
          <a:xfrm>
            <a:off x="1715550" y="1190950"/>
            <a:ext cx="5487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5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5" name="Google Shape;1025;p87"/>
          <p:cNvSpPr txBox="1"/>
          <p:nvPr/>
        </p:nvSpPr>
        <p:spPr>
          <a:xfrm>
            <a:off x="1997500" y="2387300"/>
            <a:ext cx="5487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70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Google Shape;1030;p88" title="Screenshot 2025-08-03 at 4.49.5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375" y="1695738"/>
            <a:ext cx="8839202" cy="1310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31" name="Google Shape;1031;p88"/>
          <p:cNvSpPr txBox="1"/>
          <p:nvPr/>
        </p:nvSpPr>
        <p:spPr>
          <a:xfrm>
            <a:off x="288363" y="243975"/>
            <a:ext cx="61614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number line is showing </a:t>
            </a: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INTERVALS OF FIVE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are the missing numbers?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2" name="Google Shape;1032;p88"/>
          <p:cNvSpPr txBox="1"/>
          <p:nvPr/>
        </p:nvSpPr>
        <p:spPr>
          <a:xfrm>
            <a:off x="1997500" y="2387300"/>
            <a:ext cx="5487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70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89"/>
          <p:cNvSpPr txBox="1"/>
          <p:nvPr/>
        </p:nvSpPr>
        <p:spPr>
          <a:xfrm>
            <a:off x="288363" y="243975"/>
            <a:ext cx="61614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number line is showing </a:t>
            </a: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INTERVALS OF FIVE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are the missing numbers?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38" name="Google Shape;1038;p89" title="Screenshot 2025-08-03 at 4.49.5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375" y="1695738"/>
            <a:ext cx="8839202" cy="1310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89"/>
          <p:cNvSpPr txBox="1"/>
          <p:nvPr/>
        </p:nvSpPr>
        <p:spPr>
          <a:xfrm>
            <a:off x="4433625" y="2387300"/>
            <a:ext cx="5487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85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0" name="Google Shape;1040;p89"/>
          <p:cNvSpPr txBox="1"/>
          <p:nvPr/>
        </p:nvSpPr>
        <p:spPr>
          <a:xfrm>
            <a:off x="1997500" y="2387300"/>
            <a:ext cx="5487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70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5" name="Google Shape;1045;p90" title="Screenshot 2025-08-03 at 4.49.5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375" y="1695738"/>
            <a:ext cx="8839202" cy="1310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46" name="Google Shape;1046;p90"/>
          <p:cNvSpPr txBox="1"/>
          <p:nvPr/>
        </p:nvSpPr>
        <p:spPr>
          <a:xfrm>
            <a:off x="288363" y="243975"/>
            <a:ext cx="61614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number line is showing </a:t>
            </a: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INTERVALS OF FIVE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are the missing numbers?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7" name="Google Shape;1047;p90"/>
          <p:cNvSpPr txBox="1"/>
          <p:nvPr/>
        </p:nvSpPr>
        <p:spPr>
          <a:xfrm>
            <a:off x="1997500" y="2387300"/>
            <a:ext cx="5487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70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8" name="Google Shape;1048;p90"/>
          <p:cNvSpPr txBox="1"/>
          <p:nvPr/>
        </p:nvSpPr>
        <p:spPr>
          <a:xfrm>
            <a:off x="4433625" y="2387300"/>
            <a:ext cx="5487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85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9" name="Google Shape;1049;p90"/>
          <p:cNvSpPr txBox="1"/>
          <p:nvPr/>
        </p:nvSpPr>
        <p:spPr>
          <a:xfrm>
            <a:off x="6020850" y="2387300"/>
            <a:ext cx="5487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95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" name="Google Shape;1054;p91" title="Screenshot 2025-08-03 at 4.49.5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375" y="1695738"/>
            <a:ext cx="8839202" cy="1310069"/>
          </a:xfrm>
          <a:prstGeom prst="rect">
            <a:avLst/>
          </a:prstGeom>
          <a:noFill/>
          <a:ln>
            <a:noFill/>
          </a:ln>
        </p:spPr>
      </p:pic>
      <p:sp>
        <p:nvSpPr>
          <p:cNvPr id="1055" name="Google Shape;1055;p91"/>
          <p:cNvSpPr txBox="1"/>
          <p:nvPr/>
        </p:nvSpPr>
        <p:spPr>
          <a:xfrm>
            <a:off x="288363" y="243975"/>
            <a:ext cx="61614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number line is showing </a:t>
            </a: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INTERVALS OF FIVE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are the missing numbers?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6" name="Google Shape;1056;p91"/>
          <p:cNvSpPr txBox="1"/>
          <p:nvPr/>
        </p:nvSpPr>
        <p:spPr>
          <a:xfrm>
            <a:off x="1997500" y="2387300"/>
            <a:ext cx="5487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70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7" name="Google Shape;1057;p91"/>
          <p:cNvSpPr txBox="1"/>
          <p:nvPr/>
        </p:nvSpPr>
        <p:spPr>
          <a:xfrm>
            <a:off x="4433625" y="2387300"/>
            <a:ext cx="5487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85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8" name="Google Shape;1058;p91"/>
          <p:cNvSpPr txBox="1"/>
          <p:nvPr/>
        </p:nvSpPr>
        <p:spPr>
          <a:xfrm>
            <a:off x="6020850" y="2387300"/>
            <a:ext cx="5487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95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9" name="Google Shape;1059;p91"/>
          <p:cNvSpPr txBox="1"/>
          <p:nvPr/>
        </p:nvSpPr>
        <p:spPr>
          <a:xfrm>
            <a:off x="7674400" y="2387300"/>
            <a:ext cx="8001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92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43 with intervals of 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65" name="Google Shape;1065;p92" title="Screenshot 2025-08-03 at 5.01.34 pm.png"/>
          <p:cNvPicPr preferRelativeResize="0"/>
          <p:nvPr/>
        </p:nvPicPr>
        <p:blipFill rotWithShape="1">
          <a:blip r:embed="rId3">
            <a:alphaModFix/>
          </a:blip>
          <a:srcRect b="57690" l="0" r="0" t="0"/>
          <a:stretch/>
        </p:blipFill>
        <p:spPr>
          <a:xfrm>
            <a:off x="152400" y="1955350"/>
            <a:ext cx="8839201" cy="6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0" name="Google Shape;1070;p93" title="Screenshot 2025-08-03 at 5.01.34 pm.png"/>
          <p:cNvPicPr preferRelativeResize="0"/>
          <p:nvPr/>
        </p:nvPicPr>
        <p:blipFill rotWithShape="1">
          <a:blip r:embed="rId3">
            <a:alphaModFix/>
          </a:blip>
          <a:srcRect b="53243" l="0" r="0" t="0"/>
          <a:stretch/>
        </p:blipFill>
        <p:spPr>
          <a:xfrm>
            <a:off x="152400" y="1955350"/>
            <a:ext cx="8839201" cy="6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1" name="Google Shape;1071;p93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43 with intervals of 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2" name="Google Shape;1072;p93"/>
          <p:cNvSpPr txBox="1"/>
          <p:nvPr/>
        </p:nvSpPr>
        <p:spPr>
          <a:xfrm>
            <a:off x="679815" y="2571750"/>
            <a:ext cx="609600" cy="4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43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7" name="Google Shape;1077;p94" title="Screenshot 2025-08-03 at 5.01.34 pm.png"/>
          <p:cNvPicPr preferRelativeResize="0"/>
          <p:nvPr/>
        </p:nvPicPr>
        <p:blipFill rotWithShape="1">
          <a:blip r:embed="rId3">
            <a:alphaModFix/>
          </a:blip>
          <a:srcRect b="51894" l="0" r="0" t="4969"/>
          <a:stretch/>
        </p:blipFill>
        <p:spPr>
          <a:xfrm>
            <a:off x="152400" y="2027750"/>
            <a:ext cx="8839201" cy="628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8" name="Google Shape;1078;p94"/>
          <p:cNvSpPr/>
          <p:nvPr/>
        </p:nvSpPr>
        <p:spPr>
          <a:xfrm>
            <a:off x="929225" y="2089075"/>
            <a:ext cx="1464600" cy="264300"/>
          </a:xfrm>
          <a:prstGeom prst="arc">
            <a:avLst>
              <a:gd fmla="val 10590289" name="adj1"/>
              <a:gd fmla="val 2154309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079" name="Google Shape;1079;p94"/>
          <p:cNvSpPr txBox="1"/>
          <p:nvPr/>
        </p:nvSpPr>
        <p:spPr>
          <a:xfrm>
            <a:off x="1478600" y="1682875"/>
            <a:ext cx="5487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5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0" name="Google Shape;1080;p94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43 with intervals of 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1" name="Google Shape;1081;p94"/>
          <p:cNvSpPr txBox="1"/>
          <p:nvPr/>
        </p:nvSpPr>
        <p:spPr>
          <a:xfrm>
            <a:off x="679815" y="2571750"/>
            <a:ext cx="609600" cy="4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43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6" name="Google Shape;1086;p95" title="Screenshot 2025-08-03 at 5.01.3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55350"/>
            <a:ext cx="8839201" cy="14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1087" name="Google Shape;1087;p95"/>
          <p:cNvSpPr/>
          <p:nvPr/>
        </p:nvSpPr>
        <p:spPr>
          <a:xfrm>
            <a:off x="929225" y="2089075"/>
            <a:ext cx="1464600" cy="264300"/>
          </a:xfrm>
          <a:prstGeom prst="arc">
            <a:avLst>
              <a:gd fmla="val 10590289" name="adj1"/>
              <a:gd fmla="val 2154309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088" name="Google Shape;1088;p95"/>
          <p:cNvSpPr txBox="1"/>
          <p:nvPr/>
        </p:nvSpPr>
        <p:spPr>
          <a:xfrm>
            <a:off x="1478600" y="1682875"/>
            <a:ext cx="5487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5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9" name="Google Shape;1089;p95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48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0" name="Google Shape;1090;p95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43 with intervals of 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1" name="Google Shape;1091;p95"/>
          <p:cNvSpPr txBox="1"/>
          <p:nvPr/>
        </p:nvSpPr>
        <p:spPr>
          <a:xfrm>
            <a:off x="679815" y="2571750"/>
            <a:ext cx="609600" cy="4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43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6" name="Google Shape;1096;p96" title="Screenshot 2025-08-03 at 5.01.3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55350"/>
            <a:ext cx="8839201" cy="14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1097" name="Google Shape;1097;p96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8" name="Google Shape;1098;p96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43 with intervals of 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9" name="Google Shape;1099;p96"/>
          <p:cNvSpPr txBox="1"/>
          <p:nvPr/>
        </p:nvSpPr>
        <p:spPr>
          <a:xfrm>
            <a:off x="679815" y="2571750"/>
            <a:ext cx="609600" cy="4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43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0" name="Google Shape;1100;p96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48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" name="Google Shape;1105;p97" title="Screenshot 2025-08-03 at 5.01.3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55350"/>
            <a:ext cx="8839201" cy="14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1106" name="Google Shape;1106;p97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7" name="Google Shape;1107;p97"/>
          <p:cNvSpPr/>
          <p:nvPr/>
        </p:nvSpPr>
        <p:spPr>
          <a:xfrm>
            <a:off x="2392275" y="2105350"/>
            <a:ext cx="1563600" cy="248100"/>
          </a:xfrm>
          <a:prstGeom prst="arc">
            <a:avLst>
              <a:gd fmla="val 10590289" name="adj1"/>
              <a:gd fmla="val 21593660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108" name="Google Shape;1108;p97"/>
          <p:cNvSpPr txBox="1"/>
          <p:nvPr/>
        </p:nvSpPr>
        <p:spPr>
          <a:xfrm>
            <a:off x="2995675" y="1682950"/>
            <a:ext cx="5487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5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9" name="Google Shape;1109;p97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43 with intervals of 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0" name="Google Shape;1110;p97"/>
          <p:cNvSpPr txBox="1"/>
          <p:nvPr/>
        </p:nvSpPr>
        <p:spPr>
          <a:xfrm>
            <a:off x="679815" y="2571750"/>
            <a:ext cx="609600" cy="4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43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1" name="Google Shape;1111;p97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48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" name="Google Shape;1116;p98" title="Screenshot 2025-08-03 at 5.01.3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55350"/>
            <a:ext cx="8839201" cy="14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1117" name="Google Shape;1117;p98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8" name="Google Shape;1118;p98"/>
          <p:cNvSpPr/>
          <p:nvPr/>
        </p:nvSpPr>
        <p:spPr>
          <a:xfrm>
            <a:off x="2392275" y="2105350"/>
            <a:ext cx="1563600" cy="248100"/>
          </a:xfrm>
          <a:prstGeom prst="arc">
            <a:avLst>
              <a:gd fmla="val 10590289" name="adj1"/>
              <a:gd fmla="val 21593660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119" name="Google Shape;1119;p98"/>
          <p:cNvSpPr txBox="1"/>
          <p:nvPr/>
        </p:nvSpPr>
        <p:spPr>
          <a:xfrm>
            <a:off x="2995675" y="1682950"/>
            <a:ext cx="5487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5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0" name="Google Shape;1120;p98"/>
          <p:cNvSpPr txBox="1"/>
          <p:nvPr/>
        </p:nvSpPr>
        <p:spPr>
          <a:xfrm>
            <a:off x="3704340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53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1" name="Google Shape;1121;p98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43 with intervals of 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2" name="Google Shape;1122;p98"/>
          <p:cNvSpPr txBox="1"/>
          <p:nvPr/>
        </p:nvSpPr>
        <p:spPr>
          <a:xfrm>
            <a:off x="679815" y="2571750"/>
            <a:ext cx="609600" cy="4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43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3" name="Google Shape;1123;p98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48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7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8" name="Google Shape;1128;p99" title="Screenshot 2025-08-03 at 5.01.3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55350"/>
            <a:ext cx="8839201" cy="14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1129" name="Google Shape;1129;p99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0" name="Google Shape;1130;p99"/>
          <p:cNvSpPr txBox="1"/>
          <p:nvPr/>
        </p:nvSpPr>
        <p:spPr>
          <a:xfrm>
            <a:off x="3704340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53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1" name="Google Shape;1131;p99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43 with intervals of 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2" name="Google Shape;1132;p99"/>
          <p:cNvSpPr txBox="1"/>
          <p:nvPr/>
        </p:nvSpPr>
        <p:spPr>
          <a:xfrm>
            <a:off x="679815" y="2571750"/>
            <a:ext cx="609600" cy="4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43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3" name="Google Shape;1133;p99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48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8" name="Google Shape;1138;p100" title="Screenshot 2025-08-03 at 5.01.3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55350"/>
            <a:ext cx="8839201" cy="14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1139" name="Google Shape;1139;p100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0" name="Google Shape;1140;p100"/>
          <p:cNvSpPr txBox="1"/>
          <p:nvPr/>
        </p:nvSpPr>
        <p:spPr>
          <a:xfrm>
            <a:off x="3704340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53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41" name="Google Shape;1141;p100" title="Screenshot 2025-08-03 at 5.06.46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1225" y="2063871"/>
            <a:ext cx="321400" cy="51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2" name="Google Shape;1142;p100" title="Screenshot 2025-08-03 at 5.06.46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2250" y="2063881"/>
            <a:ext cx="321400" cy="51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3" name="Google Shape;1143;p100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43 with intervals of 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4" name="Google Shape;1144;p100"/>
          <p:cNvSpPr txBox="1"/>
          <p:nvPr/>
        </p:nvSpPr>
        <p:spPr>
          <a:xfrm>
            <a:off x="679815" y="2571750"/>
            <a:ext cx="609600" cy="4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43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5" name="Google Shape;1145;p100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48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0" name="Google Shape;1150;p101" title="Screenshot 2025-08-03 at 5.01.3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55350"/>
            <a:ext cx="8839201" cy="14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1151" name="Google Shape;1151;p101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2" name="Google Shape;1152;p101"/>
          <p:cNvSpPr txBox="1"/>
          <p:nvPr/>
        </p:nvSpPr>
        <p:spPr>
          <a:xfrm>
            <a:off x="3704340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53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53" name="Google Shape;1153;p101" title="Screenshot 2025-08-03 at 5.06.46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1225" y="2063871"/>
            <a:ext cx="321400" cy="51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4" name="Google Shape;1154;p101" title="Screenshot 2025-08-03 at 5.06.46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2250" y="2063881"/>
            <a:ext cx="321400" cy="51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5" name="Google Shape;1155;p101"/>
          <p:cNvSpPr txBox="1"/>
          <p:nvPr/>
        </p:nvSpPr>
        <p:spPr>
          <a:xfrm>
            <a:off x="5251215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58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6" name="Google Shape;1156;p101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43 with intervals of 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7" name="Google Shape;1157;p101"/>
          <p:cNvSpPr txBox="1"/>
          <p:nvPr/>
        </p:nvSpPr>
        <p:spPr>
          <a:xfrm>
            <a:off x="679815" y="2571750"/>
            <a:ext cx="609600" cy="4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43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8" name="Google Shape;1158;p101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48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3" name="Google Shape;1163;p102" title="Screenshot 2025-08-03 at 5.01.3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55350"/>
            <a:ext cx="8839201" cy="14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1164" name="Google Shape;1164;p102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5" name="Google Shape;1165;p102"/>
          <p:cNvSpPr txBox="1"/>
          <p:nvPr/>
        </p:nvSpPr>
        <p:spPr>
          <a:xfrm>
            <a:off x="3704340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53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66" name="Google Shape;1166;p102" title="Screenshot 2025-08-03 at 5.06.46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1225" y="2063871"/>
            <a:ext cx="321400" cy="51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7" name="Google Shape;1167;p102" title="Screenshot 2025-08-03 at 5.06.46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2250" y="2063881"/>
            <a:ext cx="321400" cy="51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8" name="Google Shape;1168;p102"/>
          <p:cNvSpPr txBox="1"/>
          <p:nvPr/>
        </p:nvSpPr>
        <p:spPr>
          <a:xfrm>
            <a:off x="5251215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58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9" name="Google Shape;1169;p102"/>
          <p:cNvSpPr txBox="1"/>
          <p:nvPr/>
        </p:nvSpPr>
        <p:spPr>
          <a:xfrm>
            <a:off x="6902240" y="2503150"/>
            <a:ext cx="609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61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0" name="Google Shape;1170;p102"/>
          <p:cNvSpPr txBox="1"/>
          <p:nvPr/>
        </p:nvSpPr>
        <p:spPr>
          <a:xfrm>
            <a:off x="288378" y="243975"/>
            <a:ext cx="769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 number line starting at 43 with intervals of 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1" name="Google Shape;1171;p102"/>
          <p:cNvSpPr txBox="1"/>
          <p:nvPr/>
        </p:nvSpPr>
        <p:spPr>
          <a:xfrm>
            <a:off x="679815" y="2571750"/>
            <a:ext cx="609600" cy="4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43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2" name="Google Shape;1172;p102"/>
          <p:cNvSpPr txBox="1"/>
          <p:nvPr/>
        </p:nvSpPr>
        <p:spPr>
          <a:xfrm>
            <a:off x="2157465" y="2503150"/>
            <a:ext cx="609600" cy="4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48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