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Montserrat-regular.fntdata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font" Target="fonts/Montserrat-italic.fntdata"/><Relationship Id="rId23" Type="http://schemas.openxmlformats.org/officeDocument/2006/relationships/slide" Target="slides/slide17.xml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schemas.openxmlformats.org/officeDocument/2006/relationships/font" Target="fonts/Montserrat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4d536d5381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4d536d5381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789ad0f8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789ad0f8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89ad0f8d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89ad0f8d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789ad0f8d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789ad0f8d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789ad0f8d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f789ad0f8d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789ad0f8d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789ad0f8d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789ad0f8d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789ad0f8d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789ad0f8d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f789ad0f8d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789ad0f8d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789ad0f8d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789ad0f8d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789ad0f8d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789ad0f8d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f789ad0f8d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789ad0f8d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f789ad0f8d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789ad0f8d_0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f789ad0f8d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4d58e4cf9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4d58e4cf9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f789ad0f8d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3f789ad0f8d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789ad0f8d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f789ad0f8d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789ad0f8d_0_8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f789ad0f8d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789ad0f8d_0_9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f789ad0f8d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f789ad0f8d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f789ad0f8d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f789ad0f8d_0_10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3f789ad0f8d_0_1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f789ad0f8d_0_10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f789ad0f8d_0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4d58e4cf9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4d58e4cf9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4d58e4cf9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4d58e4cf9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4d58e4cf92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34d58e4cf9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4d58e4cf92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34d58e4cf9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4d58e4cf9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34d58e4cf9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f789ad0f8d_0_1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f789ad0f8d_0_1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f789ad0f8d_0_1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f789ad0f8d_0_1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f789ad0f8d_0_1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f789ad0f8d_0_1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f789ad0f8d_0_1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f789ad0f8d_0_1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3f789ad0f8d_0_1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3f789ad0f8d_0_1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f789ad0f8d_0_1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f789ad0f8d_0_1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f789ad0f8d_0_1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3f789ad0f8d_0_1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3f789ad0f8d_0_1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3f789ad0f8d_0_1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3f789ad0f8d_0_1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3f789ad0f8d_0_1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3f789ad0f8d_0_1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3f789ad0f8d_0_1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3f789ad0f8d_0_1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3f789ad0f8d_0_1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6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you notice?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+ 0</a:t>
            </a:r>
            <a:endParaRPr/>
          </a:p>
        </p:txBody>
      </p:sp>
      <p:cxnSp>
        <p:nvCxnSpPr>
          <p:cNvPr id="107" name="Google Shape;107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8" name="Google Shape;108;p2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2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" name="Google Shape;110;p2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2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2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2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2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2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2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2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2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2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" name="Google Shape;124;p2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6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</a:t>
            </a:r>
            <a:endParaRPr/>
          </a:p>
        </p:txBody>
      </p:sp>
      <p:cxnSp>
        <p:nvCxnSpPr>
          <p:cNvPr id="144" name="Google Shape;144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5" name="Google Shape;145;p2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2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7" name="Google Shape;147;p2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2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2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" name="Google Shape;161;p2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</a:t>
            </a:r>
            <a:endParaRPr/>
          </a:p>
        </p:txBody>
      </p:sp>
      <p:cxnSp>
        <p:nvCxnSpPr>
          <p:cNvPr id="181" name="Google Shape;181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82" name="Google Shape;182;p2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" name="Google Shape;183;p2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4" name="Google Shape;184;p2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2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p2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8"/>
          <p:cNvSpPr/>
          <p:nvPr/>
        </p:nvSpPr>
        <p:spPr>
          <a:xfrm>
            <a:off x="61263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</a:t>
            </a:r>
            <a:endParaRPr/>
          </a:p>
        </p:txBody>
      </p:sp>
      <p:cxnSp>
        <p:nvCxnSpPr>
          <p:cNvPr id="218" name="Google Shape;218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9" name="Google Shape;219;p2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" name="Google Shape;220;p2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1" name="Google Shape;221;p2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2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2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2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2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2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" name="Google Shape;235;p2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2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9"/>
          <p:cNvSpPr/>
          <p:nvPr/>
        </p:nvSpPr>
        <p:spPr>
          <a:xfrm>
            <a:off x="1345610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3 - 0</a:t>
            </a:r>
            <a:endParaRPr/>
          </a:p>
        </p:txBody>
      </p:sp>
      <p:cxnSp>
        <p:nvCxnSpPr>
          <p:cNvPr id="255" name="Google Shape;255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6" name="Google Shape;256;p3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" name="Google Shape;257;p3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8" name="Google Shape;258;p3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3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3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3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3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3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3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2" name="Google Shape;272;p3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3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3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3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3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3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3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3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30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7 - 0</a:t>
            </a:r>
            <a:endParaRPr/>
          </a:p>
        </p:txBody>
      </p:sp>
      <p:cxnSp>
        <p:nvCxnSpPr>
          <p:cNvPr id="292" name="Google Shape;292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93" name="Google Shape;293;p3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p3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5" name="Google Shape;295;p3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3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3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3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" name="Google Shape;309;p3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3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3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3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3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3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31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11 - 0</a:t>
            </a:r>
            <a:endParaRPr/>
          </a:p>
        </p:txBody>
      </p:sp>
      <p:cxnSp>
        <p:nvCxnSpPr>
          <p:cNvPr id="329" name="Google Shape;329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0" name="Google Shape;330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" name="Google Shape;331;p3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2" name="Google Shape;332;p3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3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3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3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3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3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3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3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3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3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3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3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" name="Google Shape;346;p3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3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3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3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3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3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61263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0 - 0</a:t>
            </a:r>
            <a:endParaRPr/>
          </a:p>
        </p:txBody>
      </p:sp>
      <p:cxnSp>
        <p:nvCxnSpPr>
          <p:cNvPr id="366" name="Google Shape;366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67" name="Google Shape;367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" name="Google Shape;368;p3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9" name="Google Shape;369;p3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3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3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3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3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3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3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3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3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3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3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3" name="Google Shape;383;p3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3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3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3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3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3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3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3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3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3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33"/>
          <p:cNvSpPr/>
          <p:nvPr/>
        </p:nvSpPr>
        <p:spPr>
          <a:xfrm>
            <a:off x="1345610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+ 3</a:t>
            </a:r>
            <a:endParaRPr/>
          </a:p>
        </p:txBody>
      </p:sp>
      <p:cxnSp>
        <p:nvCxnSpPr>
          <p:cNvPr id="403" name="Google Shape;403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04" name="Google Shape;404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5" name="Google Shape;405;p3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6" name="Google Shape;406;p3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3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3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3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3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3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3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3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3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3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3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3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3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3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3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3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3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3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3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3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34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4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6" name="Google Shape;436;p34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7" name="Google Shape;437;p34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8" name="Google Shape;438;p34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+ 7</a:t>
            </a:r>
            <a:endParaRPr/>
          </a:p>
        </p:txBody>
      </p:sp>
      <p:cxnSp>
        <p:nvCxnSpPr>
          <p:cNvPr id="444" name="Google Shape;444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45" name="Google Shape;445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6" name="Google Shape;446;p3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7" name="Google Shape;447;p3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3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3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0" name="Google Shape;450;p3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3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3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3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3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3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3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3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3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3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3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1" name="Google Shape;461;p3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3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3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3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3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3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3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3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3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3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3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3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3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3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35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5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7" name="Google Shape;477;p35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8" name="Google Shape;478;p35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9" name="Google Shape;479;p35"/>
          <p:cNvSpPr/>
          <p:nvPr/>
        </p:nvSpPr>
        <p:spPr>
          <a:xfrm>
            <a:off x="274166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0" name="Google Shape;480;p35"/>
          <p:cNvSpPr/>
          <p:nvPr/>
        </p:nvSpPr>
        <p:spPr>
          <a:xfrm>
            <a:off x="31809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1" name="Google Shape;481;p35"/>
          <p:cNvSpPr/>
          <p:nvPr/>
        </p:nvSpPr>
        <p:spPr>
          <a:xfrm>
            <a:off x="36132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2" name="Google Shape;482;p35"/>
          <p:cNvSpPr/>
          <p:nvPr/>
        </p:nvSpPr>
        <p:spPr>
          <a:xfrm>
            <a:off x="40479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3" name="Google Shape;483;p35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+ 11</a:t>
            </a:r>
            <a:endParaRPr/>
          </a:p>
        </p:txBody>
      </p:sp>
      <p:cxnSp>
        <p:nvCxnSpPr>
          <p:cNvPr id="489" name="Google Shape;489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90" name="Google Shape;490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1" name="Google Shape;491;p3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2" name="Google Shape;492;p3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3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3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3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6" name="Google Shape;496;p3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7" name="Google Shape;497;p3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8" name="Google Shape;498;p3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9" name="Google Shape;499;p3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0" name="Google Shape;500;p3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3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2" name="Google Shape;502;p3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3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3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3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6" name="Google Shape;506;p3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3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3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3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3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3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3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3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3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3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7" name="Google Shape;517;p3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3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36"/>
          <p:cNvSpPr/>
          <p:nvPr/>
        </p:nvSpPr>
        <p:spPr>
          <a:xfrm>
            <a:off x="61263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6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6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3" name="Google Shape;523;p36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4" name="Google Shape;524;p36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5" name="Google Shape;525;p36"/>
          <p:cNvSpPr/>
          <p:nvPr/>
        </p:nvSpPr>
        <p:spPr>
          <a:xfrm>
            <a:off x="274166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6" name="Google Shape;526;p36"/>
          <p:cNvSpPr/>
          <p:nvPr/>
        </p:nvSpPr>
        <p:spPr>
          <a:xfrm>
            <a:off x="31809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7" name="Google Shape;527;p36"/>
          <p:cNvSpPr/>
          <p:nvPr/>
        </p:nvSpPr>
        <p:spPr>
          <a:xfrm>
            <a:off x="36132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8" name="Google Shape;528;p36"/>
          <p:cNvSpPr/>
          <p:nvPr/>
        </p:nvSpPr>
        <p:spPr>
          <a:xfrm>
            <a:off x="40479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9" name="Google Shape;529;p36"/>
          <p:cNvSpPr/>
          <p:nvPr/>
        </p:nvSpPr>
        <p:spPr>
          <a:xfrm>
            <a:off x="448033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30" name="Google Shape;530;p36"/>
          <p:cNvSpPr/>
          <p:nvPr/>
        </p:nvSpPr>
        <p:spPr>
          <a:xfrm>
            <a:off x="49072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31" name="Google Shape;531;p36"/>
          <p:cNvSpPr/>
          <p:nvPr/>
        </p:nvSpPr>
        <p:spPr>
          <a:xfrm>
            <a:off x="53395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32" name="Google Shape;532;p36"/>
          <p:cNvSpPr/>
          <p:nvPr/>
        </p:nvSpPr>
        <p:spPr>
          <a:xfrm>
            <a:off x="578504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you notice?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37"/>
          <p:cNvSpPr txBox="1"/>
          <p:nvPr/>
        </p:nvSpPr>
        <p:spPr>
          <a:xfrm>
            <a:off x="523550" y="1022225"/>
            <a:ext cx="8398800" cy="1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+ 0 = 3						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5 - 0 = 5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+ 4 = 4						14 - 0 = 14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you notice?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38"/>
          <p:cNvSpPr txBox="1"/>
          <p:nvPr/>
        </p:nvSpPr>
        <p:spPr>
          <a:xfrm>
            <a:off x="583525" y="1022225"/>
            <a:ext cx="8410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3 - 3			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12 - 12			7 - 7				14 - 14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you notice?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11 -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11</a:t>
            </a:r>
            <a:endParaRPr/>
          </a:p>
        </p:txBody>
      </p:sp>
      <p:cxnSp>
        <p:nvCxnSpPr>
          <p:cNvPr id="555" name="Google Shape;555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56" name="Google Shape;556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4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8" name="Google Shape;558;p4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4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0" name="Google Shape;560;p4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4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4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4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4" name="Google Shape;564;p4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4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4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4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4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9" name="Google Shape;569;p4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4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4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2" name="Google Shape;572;p4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4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p4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4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4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4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4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4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4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1" name="Google Shape;581;p4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4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3" name="Google Shape;583;p4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4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4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6" name="Google Shape;586;p40"/>
          <p:cNvSpPr/>
          <p:nvPr/>
        </p:nvSpPr>
        <p:spPr>
          <a:xfrm>
            <a:off x="61263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40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40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89" name="Google Shape;589;p40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0" name="Google Shape;590;p40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1" name="Google Shape;591;p40"/>
          <p:cNvSpPr/>
          <p:nvPr/>
        </p:nvSpPr>
        <p:spPr>
          <a:xfrm>
            <a:off x="274166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2" name="Google Shape;592;p40"/>
          <p:cNvSpPr/>
          <p:nvPr/>
        </p:nvSpPr>
        <p:spPr>
          <a:xfrm>
            <a:off x="31809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3" name="Google Shape;593;p40"/>
          <p:cNvSpPr/>
          <p:nvPr/>
        </p:nvSpPr>
        <p:spPr>
          <a:xfrm>
            <a:off x="36132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4" name="Google Shape;594;p40"/>
          <p:cNvSpPr/>
          <p:nvPr/>
        </p:nvSpPr>
        <p:spPr>
          <a:xfrm>
            <a:off x="40479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5" name="Google Shape;595;p40"/>
          <p:cNvSpPr/>
          <p:nvPr/>
        </p:nvSpPr>
        <p:spPr>
          <a:xfrm>
            <a:off x="448033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6" name="Google Shape;596;p40"/>
          <p:cNvSpPr/>
          <p:nvPr/>
        </p:nvSpPr>
        <p:spPr>
          <a:xfrm>
            <a:off x="49072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7" name="Google Shape;597;p40"/>
          <p:cNvSpPr/>
          <p:nvPr/>
        </p:nvSpPr>
        <p:spPr>
          <a:xfrm>
            <a:off x="53395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8" name="Google Shape;598;p40"/>
          <p:cNvSpPr/>
          <p:nvPr/>
        </p:nvSpPr>
        <p:spPr>
          <a:xfrm>
            <a:off x="578504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- 3</a:t>
            </a:r>
            <a:endParaRPr/>
          </a:p>
        </p:txBody>
      </p:sp>
      <p:cxnSp>
        <p:nvCxnSpPr>
          <p:cNvPr id="604" name="Google Shape;604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05" name="Google Shape;605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6" name="Google Shape;606;p4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7" name="Google Shape;607;p4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4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9" name="Google Shape;609;p4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0" name="Google Shape;610;p4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1" name="Google Shape;611;p4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4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3" name="Google Shape;613;p4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4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5" name="Google Shape;615;p4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4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4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4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4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4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1" name="Google Shape;621;p4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2" name="Google Shape;622;p4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3" name="Google Shape;623;p4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4" name="Google Shape;624;p4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4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6" name="Google Shape;626;p4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4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p4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4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p4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p4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4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4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4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41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1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37" name="Google Shape;637;p41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38" name="Google Shape;638;p41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39" name="Google Shape;639;p41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- 1</a:t>
            </a:r>
            <a:endParaRPr/>
          </a:p>
        </p:txBody>
      </p:sp>
      <p:cxnSp>
        <p:nvCxnSpPr>
          <p:cNvPr id="645" name="Google Shape;645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46" name="Google Shape;646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7" name="Google Shape;647;p4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48" name="Google Shape;648;p4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4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0" name="Google Shape;650;p4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1" name="Google Shape;651;p4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2" name="Google Shape;652;p4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4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4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4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6" name="Google Shape;656;p4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7" name="Google Shape;657;p4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4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4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0" name="Google Shape;660;p4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1" name="Google Shape;661;p4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2" name="Google Shape;662;p4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3" name="Google Shape;663;p4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p4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p4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4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4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p4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4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4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1" name="Google Shape;671;p4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2" name="Google Shape;672;p4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3" name="Google Shape;673;p4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p4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4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42"/>
          <p:cNvSpPr/>
          <p:nvPr/>
        </p:nvSpPr>
        <p:spPr>
          <a:xfrm>
            <a:off x="1778585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42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78" name="Google Shape;678;p42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7</a:t>
            </a:r>
            <a:endParaRPr/>
          </a:p>
        </p:txBody>
      </p:sp>
      <p:cxnSp>
        <p:nvCxnSpPr>
          <p:cNvPr id="684" name="Google Shape;684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85" name="Google Shape;685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6" name="Google Shape;686;p4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87" name="Google Shape;687;p4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8" name="Google Shape;688;p4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9" name="Google Shape;689;p4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0" name="Google Shape;690;p4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1" name="Google Shape;691;p4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2" name="Google Shape;692;p4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3" name="Google Shape;693;p4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4" name="Google Shape;694;p4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5" name="Google Shape;695;p4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4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4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8" name="Google Shape;698;p4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4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0" name="Google Shape;700;p4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1" name="Google Shape;701;p4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2" name="Google Shape;702;p4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3" name="Google Shape;703;p4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4" name="Google Shape;704;p4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p4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4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4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4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4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4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4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p4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4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4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43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3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17" name="Google Shape;717;p43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18" name="Google Shape;718;p43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19" name="Google Shape;719;p43"/>
          <p:cNvSpPr/>
          <p:nvPr/>
        </p:nvSpPr>
        <p:spPr>
          <a:xfrm>
            <a:off x="274166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20" name="Google Shape;720;p43"/>
          <p:cNvSpPr/>
          <p:nvPr/>
        </p:nvSpPr>
        <p:spPr>
          <a:xfrm>
            <a:off x="318091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21" name="Google Shape;721;p43"/>
          <p:cNvSpPr/>
          <p:nvPr/>
        </p:nvSpPr>
        <p:spPr>
          <a:xfrm>
            <a:off x="36132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22" name="Google Shape;722;p43"/>
          <p:cNvSpPr/>
          <p:nvPr/>
        </p:nvSpPr>
        <p:spPr>
          <a:xfrm>
            <a:off x="404797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23" name="Google Shape;723;p43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- 4</a:t>
            </a:r>
            <a:endParaRPr/>
          </a:p>
        </p:txBody>
      </p:sp>
      <p:cxnSp>
        <p:nvCxnSpPr>
          <p:cNvPr id="729" name="Google Shape;729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30" name="Google Shape;730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1" name="Google Shape;731;p4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2" name="Google Shape;732;p4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3" name="Google Shape;733;p4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4" name="Google Shape;734;p4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5" name="Google Shape;735;p4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6" name="Google Shape;736;p4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7" name="Google Shape;737;p4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8" name="Google Shape;738;p4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" name="Google Shape;739;p4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" name="Google Shape;740;p4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1" name="Google Shape;741;p4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2" name="Google Shape;742;p4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3" name="Google Shape;743;p4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4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4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6" name="Google Shape;746;p4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p4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8" name="Google Shape;748;p4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p4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p4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1" name="Google Shape;751;p4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2" name="Google Shape;752;p4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3" name="Google Shape;753;p4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4" name="Google Shape;754;p4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5" name="Google Shape;755;p4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4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7" name="Google Shape;757;p4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p4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4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p44"/>
          <p:cNvSpPr/>
          <p:nvPr/>
        </p:nvSpPr>
        <p:spPr>
          <a:xfrm>
            <a:off x="308337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44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62" name="Google Shape;762;p44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63" name="Google Shape;763;p44"/>
          <p:cNvSpPr/>
          <p:nvPr/>
        </p:nvSpPr>
        <p:spPr>
          <a:xfrm>
            <a:off x="2309299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64" name="Google Shape;764;p44"/>
          <p:cNvSpPr/>
          <p:nvPr/>
        </p:nvSpPr>
        <p:spPr>
          <a:xfrm>
            <a:off x="2741661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65" name="Google Shape;765;p44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- 2</a:t>
            </a:r>
            <a:endParaRPr/>
          </a:p>
        </p:txBody>
      </p:sp>
      <p:cxnSp>
        <p:nvCxnSpPr>
          <p:cNvPr id="771" name="Google Shape;771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72" name="Google Shape;772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3" name="Google Shape;773;p4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4" name="Google Shape;774;p4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" name="Google Shape;775;p4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" name="Google Shape;776;p4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7" name="Google Shape;777;p4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8" name="Google Shape;778;p4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9" name="Google Shape;779;p4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0" name="Google Shape;780;p4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1" name="Google Shape;781;p4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2" name="Google Shape;782;p4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3" name="Google Shape;783;p4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4" name="Google Shape;784;p4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4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4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4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8" name="Google Shape;788;p4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4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p4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1" name="Google Shape;791;p4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p4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p4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p4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p4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4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4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4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4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4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p4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45"/>
          <p:cNvSpPr/>
          <p:nvPr/>
        </p:nvSpPr>
        <p:spPr>
          <a:xfrm>
            <a:off x="22115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45"/>
          <p:cNvSpPr/>
          <p:nvPr/>
        </p:nvSpPr>
        <p:spPr>
          <a:xfrm>
            <a:off x="1443624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04" name="Google Shape;804;p45"/>
          <p:cNvSpPr/>
          <p:nvPr/>
        </p:nvSpPr>
        <p:spPr>
          <a:xfrm>
            <a:off x="1875986" y="2514713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05" name="Google Shape;805;p45"/>
          <p:cNvSpPr/>
          <p:nvPr/>
        </p:nvSpPr>
        <p:spPr>
          <a:xfrm>
            <a:off x="13456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you notice?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1" name="Google Shape;811;p46"/>
          <p:cNvSpPr txBox="1"/>
          <p:nvPr/>
        </p:nvSpPr>
        <p:spPr>
          <a:xfrm>
            <a:off x="583525" y="1022225"/>
            <a:ext cx="8410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3 - 3			12 - 12			7 - 7				14 - 14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4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think about these properties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think about these properties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2" name="Google Shape;822;p48"/>
          <p:cNvSpPr txBox="1"/>
          <p:nvPr/>
        </p:nvSpPr>
        <p:spPr>
          <a:xfrm>
            <a:off x="704875" y="1022225"/>
            <a:ext cx="27189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 + 0 =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+ 10 =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4 - 4 =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12 - 0 =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823" name="Google Shape;823;p48"/>
          <p:cNvSpPr txBox="1"/>
          <p:nvPr/>
        </p:nvSpPr>
        <p:spPr>
          <a:xfrm>
            <a:off x="4572000" y="1022225"/>
            <a:ext cx="30000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+ 3 =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 + 5 = 5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+ __ = 2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 - 9 = 0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4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now in worded format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5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more than 7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4" name="Google Shape;834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35" name="Google Shape;835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6" name="Google Shape;836;p5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7" name="Google Shape;837;p5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8" name="Google Shape;838;p5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9" name="Google Shape;839;p5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0" name="Google Shape;840;p5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5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2" name="Google Shape;842;p5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3" name="Google Shape;843;p5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4" name="Google Shape;844;p5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5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6" name="Google Shape;846;p5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7" name="Google Shape;847;p5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8" name="Google Shape;848;p5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9" name="Google Shape;849;p5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0" name="Google Shape;850;p5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1" name="Google Shape;851;p5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2" name="Google Shape;852;p5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3" name="Google Shape;853;p5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4" name="Google Shape;854;p5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5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5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7" name="Google Shape;857;p5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p5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9" name="Google Shape;859;p5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5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p5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5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3" name="Google Shape;863;p5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4" name="Google Shape;864;p5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5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more than 7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0" name="Google Shape;870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71" name="Google Shape;871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2" name="Google Shape;872;p5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3" name="Google Shape;873;p5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4" name="Google Shape;874;p5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5" name="Google Shape;875;p5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6" name="Google Shape;876;p5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7" name="Google Shape;877;p5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8" name="Google Shape;878;p5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9" name="Google Shape;879;p5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0" name="Google Shape;880;p5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1" name="Google Shape;881;p5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2" name="Google Shape;882;p5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3" name="Google Shape;883;p5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4" name="Google Shape;884;p5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5" name="Google Shape;885;p5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6" name="Google Shape;886;p5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7" name="Google Shape;887;p5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8" name="Google Shape;888;p5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9" name="Google Shape;889;p5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0" name="Google Shape;890;p5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1" name="Google Shape;891;p5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2" name="Google Shape;892;p5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3" name="Google Shape;893;p5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4" name="Google Shape;894;p5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5" name="Google Shape;895;p5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6" name="Google Shape;896;p5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7" name="Google Shape;897;p5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8" name="Google Shape;898;p5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9" name="Google Shape;899;p5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0" name="Google Shape;900;p5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1" name="Google Shape;901;p51"/>
          <p:cNvSpPr/>
          <p:nvPr/>
        </p:nvSpPr>
        <p:spPr>
          <a:xfrm>
            <a:off x="43793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5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more than 7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07" name="Google Shape;907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08" name="Google Shape;908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9" name="Google Shape;909;p5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0" name="Google Shape;910;p5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1" name="Google Shape;911;p5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2" name="Google Shape;912;p5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3" name="Google Shape;913;p5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4" name="Google Shape;914;p5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5" name="Google Shape;915;p5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6" name="Google Shape;916;p5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7" name="Google Shape;917;p5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5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9" name="Google Shape;919;p5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0" name="Google Shape;920;p5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1" name="Google Shape;921;p5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2" name="Google Shape;922;p5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3" name="Google Shape;923;p5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4" name="Google Shape;924;p5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5" name="Google Shape;925;p5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6" name="Google Shape;926;p5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5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8" name="Google Shape;928;p5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9" name="Google Shape;929;p5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0" name="Google Shape;930;p5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1" name="Google Shape;931;p5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2" name="Google Shape;932;p5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3" name="Google Shape;933;p5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4" name="Google Shape;934;p5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5" name="Google Shape;935;p5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6" name="Google Shape;936;p5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7" name="Google Shape;937;p5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8" name="Google Shape;938;p52"/>
          <p:cNvSpPr/>
          <p:nvPr/>
        </p:nvSpPr>
        <p:spPr>
          <a:xfrm>
            <a:off x="43793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52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+ 0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5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more than 7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5" name="Google Shape;945;p5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46" name="Google Shape;946;p5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5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8" name="Google Shape;948;p5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5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0" name="Google Shape;950;p5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5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5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p5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5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5" name="Google Shape;955;p5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6" name="Google Shape;956;p5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5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8" name="Google Shape;958;p5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9" name="Google Shape;959;p5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0" name="Google Shape;960;p5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1" name="Google Shape;961;p5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2" name="Google Shape;962;p5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5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5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5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6" name="Google Shape;966;p5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7" name="Google Shape;967;p5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8" name="Google Shape;968;p5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9" name="Google Shape;969;p5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0" name="Google Shape;970;p5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1" name="Google Shape;971;p5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2" name="Google Shape;972;p5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3" name="Google Shape;973;p5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4" name="Google Shape;974;p5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5" name="Google Shape;975;p5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6" name="Google Shape;976;p53"/>
          <p:cNvSpPr/>
          <p:nvPr/>
        </p:nvSpPr>
        <p:spPr>
          <a:xfrm>
            <a:off x="43793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53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+ 0 = 7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 zero to two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3" name="Google Shape;983;p5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84" name="Google Shape;984;p5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5" name="Google Shape;985;p5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6" name="Google Shape;986;p5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7" name="Google Shape;987;p5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8" name="Google Shape;988;p5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9" name="Google Shape;989;p5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0" name="Google Shape;990;p5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1" name="Google Shape;991;p5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2" name="Google Shape;992;p5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3" name="Google Shape;993;p5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4" name="Google Shape;994;p5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5" name="Google Shape;995;p5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6" name="Google Shape;996;p5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7" name="Google Shape;997;p5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8" name="Google Shape;998;p5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9" name="Google Shape;999;p5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5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1" name="Google Shape;1001;p5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2" name="Google Shape;1002;p5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3" name="Google Shape;1003;p5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4" name="Google Shape;1004;p5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5" name="Google Shape;1005;p5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6" name="Google Shape;1006;p5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7" name="Google Shape;1007;p5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8" name="Google Shape;1008;p5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9" name="Google Shape;1009;p5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0" name="Google Shape;1010;p5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1" name="Google Shape;1011;p5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2" name="Google Shape;1012;p5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3" name="Google Shape;1013;p5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5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 zero to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19" name="Google Shape;1019;p5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20" name="Google Shape;1020;p5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1" name="Google Shape;1021;p5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2" name="Google Shape;1022;p5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3" name="Google Shape;1023;p5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5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5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5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5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8" name="Google Shape;1028;p5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9" name="Google Shape;1029;p5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0" name="Google Shape;1030;p5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1" name="Google Shape;1031;p5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2" name="Google Shape;1032;p5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3" name="Google Shape;1033;p5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4" name="Google Shape;1034;p5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5" name="Google Shape;1035;p5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6" name="Google Shape;1036;p5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7" name="Google Shape;1037;p5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8" name="Google Shape;1038;p5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9" name="Google Shape;1039;p5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0" name="Google Shape;1040;p5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1" name="Google Shape;1041;p5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2" name="Google Shape;1042;p5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3" name="Google Shape;1043;p5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4" name="Google Shape;1044;p5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5" name="Google Shape;1045;p5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6" name="Google Shape;1046;p5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7" name="Google Shape;1047;p5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8" name="Google Shape;1048;p5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9" name="Google Shape;1049;p5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0" name="Google Shape;1050;p55"/>
          <p:cNvSpPr/>
          <p:nvPr/>
        </p:nvSpPr>
        <p:spPr>
          <a:xfrm>
            <a:off x="22115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 zero to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6" name="Google Shape;1056;p5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57" name="Google Shape;1057;p5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8" name="Google Shape;1058;p5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9" name="Google Shape;1059;p5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0" name="Google Shape;1060;p5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5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5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5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5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5" name="Google Shape;1065;p5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6" name="Google Shape;1066;p5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7" name="Google Shape;1067;p5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8" name="Google Shape;1068;p5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9" name="Google Shape;1069;p5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0" name="Google Shape;1070;p5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1" name="Google Shape;1071;p5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2" name="Google Shape;1072;p5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3" name="Google Shape;1073;p5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4" name="Google Shape;1074;p5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5" name="Google Shape;1075;p5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6" name="Google Shape;1076;p5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7" name="Google Shape;1077;p5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8" name="Google Shape;1078;p5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9" name="Google Shape;1079;p5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0" name="Google Shape;1080;p5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5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2" name="Google Shape;1082;p5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5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4" name="Google Shape;1084;p5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5" name="Google Shape;1085;p5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6" name="Google Shape;1086;p5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7" name="Google Shape;1087;p56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8" name="Google Shape;1088;p56"/>
          <p:cNvSpPr/>
          <p:nvPr/>
        </p:nvSpPr>
        <p:spPr>
          <a:xfrm>
            <a:off x="22115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5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 zero to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4" name="Google Shape;1094;p5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95" name="Google Shape;1095;p5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6" name="Google Shape;1096;p5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7" name="Google Shape;1097;p5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8" name="Google Shape;1098;p5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9" name="Google Shape;1099;p5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0" name="Google Shape;1100;p5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1" name="Google Shape;1101;p5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2" name="Google Shape;1102;p5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3" name="Google Shape;1103;p5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4" name="Google Shape;1104;p5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5" name="Google Shape;1105;p5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6" name="Google Shape;1106;p5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7" name="Google Shape;1107;p5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8" name="Google Shape;1108;p5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9" name="Google Shape;1109;p5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0" name="Google Shape;1110;p5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1" name="Google Shape;1111;p5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2" name="Google Shape;1112;p5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3" name="Google Shape;1113;p5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4" name="Google Shape;1114;p5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5" name="Google Shape;1115;p5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6" name="Google Shape;1116;p5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7" name="Google Shape;1117;p5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8" name="Google Shape;1118;p5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9" name="Google Shape;1119;p5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0" name="Google Shape;1120;p5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1" name="Google Shape;1121;p5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2" name="Google Shape;1122;p5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3" name="Google Shape;1123;p5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4" name="Google Shape;1124;p5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5" name="Google Shape;1125;p57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+ 0 = 2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6" name="Google Shape;1126;p57"/>
          <p:cNvSpPr/>
          <p:nvPr/>
        </p:nvSpPr>
        <p:spPr>
          <a:xfrm>
            <a:off x="22115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5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 plus zero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2" name="Google Shape;1132;p5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33" name="Google Shape;1133;p5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4" name="Google Shape;1134;p5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5" name="Google Shape;1135;p5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6" name="Google Shape;1136;p5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5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8" name="Google Shape;1138;p5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9" name="Google Shape;1139;p5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0" name="Google Shape;1140;p5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1" name="Google Shape;1141;p5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2" name="Google Shape;1142;p5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3" name="Google Shape;1143;p5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4" name="Google Shape;1144;p5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5" name="Google Shape;1145;p5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6" name="Google Shape;1146;p5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7" name="Google Shape;1147;p5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8" name="Google Shape;1148;p5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9" name="Google Shape;1149;p5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0" name="Google Shape;1150;p5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1" name="Google Shape;1151;p5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2" name="Google Shape;1152;p5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3" name="Google Shape;1153;p5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4" name="Google Shape;1154;p5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5" name="Google Shape;1155;p5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6" name="Google Shape;1156;p5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7" name="Google Shape;1157;p5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8" name="Google Shape;1158;p5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9" name="Google Shape;1159;p5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0" name="Google Shape;1160;p5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1" name="Google Shape;1161;p5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2" name="Google Shape;1162;p5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5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 plus zero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68" name="Google Shape;1168;p5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69" name="Google Shape;1169;p5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0" name="Google Shape;1170;p5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71" name="Google Shape;1171;p5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2" name="Google Shape;1172;p5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3" name="Google Shape;1173;p5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4" name="Google Shape;1174;p5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5" name="Google Shape;1175;p5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6" name="Google Shape;1176;p5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7" name="Google Shape;1177;p5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8" name="Google Shape;1178;p5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9" name="Google Shape;1179;p5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0" name="Google Shape;1180;p5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1" name="Google Shape;1181;p5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2" name="Google Shape;1182;p5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3" name="Google Shape;1183;p5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4" name="Google Shape;1184;p5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5" name="Google Shape;1185;p5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6" name="Google Shape;1186;p5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7" name="Google Shape;1187;p5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8" name="Google Shape;1188;p5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9" name="Google Shape;1189;p5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0" name="Google Shape;1190;p5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1" name="Google Shape;1191;p5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2" name="Google Shape;1192;p5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3" name="Google Shape;1193;p5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4" name="Google Shape;1194;p5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5" name="Google Shape;1195;p5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6" name="Google Shape;1196;p5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7" name="Google Shape;1197;p5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8" name="Google Shape;1198;p5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9" name="Google Shape;1199;p59"/>
          <p:cNvSpPr/>
          <p:nvPr/>
        </p:nvSpPr>
        <p:spPr>
          <a:xfrm>
            <a:off x="52335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6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 plus zero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5" name="Google Shape;1205;p6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06" name="Google Shape;1206;p6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7" name="Google Shape;1207;p6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8" name="Google Shape;1208;p6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9" name="Google Shape;1209;p6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6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1" name="Google Shape;1211;p6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2" name="Google Shape;1212;p6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3" name="Google Shape;1213;p6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4" name="Google Shape;1214;p6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5" name="Google Shape;1215;p6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6" name="Google Shape;1216;p6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7" name="Google Shape;1217;p6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8" name="Google Shape;1218;p6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9" name="Google Shape;1219;p6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0" name="Google Shape;1220;p6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1" name="Google Shape;1221;p6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2" name="Google Shape;1222;p6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3" name="Google Shape;1223;p6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4" name="Google Shape;1224;p6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5" name="Google Shape;1225;p6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6" name="Google Shape;1226;p6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7" name="Google Shape;1227;p6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8" name="Google Shape;1228;p6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9" name="Google Shape;1229;p6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0" name="Google Shape;1230;p6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1" name="Google Shape;1231;p6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2" name="Google Shape;1232;p6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3" name="Google Shape;1233;p6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4" name="Google Shape;1234;p6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5" name="Google Shape;1235;p6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6" name="Google Shape;1236;p60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7" name="Google Shape;1237;p60"/>
          <p:cNvSpPr/>
          <p:nvPr/>
        </p:nvSpPr>
        <p:spPr>
          <a:xfrm>
            <a:off x="52335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6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 plus zero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3" name="Google Shape;1243;p6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44" name="Google Shape;1244;p6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5" name="Google Shape;1245;p6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6" name="Google Shape;1246;p6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7" name="Google Shape;1247;p6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8" name="Google Shape;1248;p6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9" name="Google Shape;1249;p6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0" name="Google Shape;1250;p6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1" name="Google Shape;1251;p6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2" name="Google Shape;1252;p6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3" name="Google Shape;1253;p6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4" name="Google Shape;1254;p6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5" name="Google Shape;1255;p6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6" name="Google Shape;1256;p6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7" name="Google Shape;1257;p6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8" name="Google Shape;1258;p6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9" name="Google Shape;1259;p6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0" name="Google Shape;1260;p6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6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2" name="Google Shape;1262;p6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3" name="Google Shape;1263;p6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4" name="Google Shape;1264;p6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5" name="Google Shape;1265;p6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6" name="Google Shape;1266;p6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7" name="Google Shape;1267;p6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8" name="Google Shape;1268;p6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9" name="Google Shape;1269;p6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0" name="Google Shape;1270;p6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1" name="Google Shape;1271;p6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2" name="Google Shape;1272;p6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3" name="Google Shape;1273;p6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4" name="Google Shape;1274;p61"/>
          <p:cNvSpPr txBox="1"/>
          <p:nvPr/>
        </p:nvSpPr>
        <p:spPr>
          <a:xfrm>
            <a:off x="3224325" y="1506938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+ 0 = 9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5" name="Google Shape;1275;p61"/>
          <p:cNvSpPr/>
          <p:nvPr/>
        </p:nvSpPr>
        <p:spPr>
          <a:xfrm>
            <a:off x="52335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