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slide+xml" PartName="/ppt/slides/slide40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</p:sldIdLst>
  <p:sldSz cy="5143500" cx="9144000"/>
  <p:notesSz cx="6858000" cy="9144000"/>
  <p:embeddedFontLst>
    <p:embeddedFont>
      <p:font typeface="Montserrat"/>
      <p:regular r:id="rId46"/>
      <p:bold r:id="rId47"/>
      <p:italic r:id="rId48"/>
      <p:boldItalic r:id="rId4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6" Type="http://schemas.openxmlformats.org/officeDocument/2006/relationships/font" Target="fonts/Montserrat-regular.fntdata"/><Relationship Id="rId45" Type="http://schemas.openxmlformats.org/officeDocument/2006/relationships/slide" Target="slides/slide40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font" Target="fonts/Montserrat-italic.fntdata"/><Relationship Id="rId47" Type="http://schemas.openxmlformats.org/officeDocument/2006/relationships/font" Target="fonts/Montserrat-bold.fntdata"/><Relationship Id="rId49" Type="http://schemas.openxmlformats.org/officeDocument/2006/relationships/font" Target="fonts/Montserrat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g3f6dfa1cbb1_0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" name="Google Shape;53;g3f6dfa1cbb1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3bac6d87e3c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3bac6d87e3c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3f69d95d556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3f69d95d556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3bac6d87e3c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3bac6d87e3c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3f69d95d556_1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3f69d95d556_1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f69d95d556_1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3f69d95d556_1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3f69d95d556_1_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3f69d95d556_1_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3f69d95d556_1_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3f69d95d556_1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3f69d95d556_1_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3f69d95d556_1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f69d95d556_1_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3f69d95d556_1_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3f69d95d556_1_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3f69d95d556_1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3f69d95d556_1_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3f69d95d556_1_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3f69d95d556_1_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3f69d95d556_1_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3f69d95d556_1_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3f69d95d556_1_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3f69d95d556_1_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3f69d95d556_1_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3f69d95d556_1_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3f69d95d556_1_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3f69d95d556_1_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g3f69d95d556_1_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3f69d95d556_1_1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3f69d95d556_1_1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3f69d95d556_1_1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" name="Google Shape;189;g3f69d95d556_1_1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3bac6d87e3c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" name="Google Shape;197;g3bac6d87e3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3f6dfa1cbb1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" name="Google Shape;204;g3f6dfa1cbb1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3a1a9430334_0_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" name="Google Shape;211;g3a1a9430334_0_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3f69d95d556_1_1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7" name="Google Shape;217;g3f69d95d556_1_1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3f69d95d556_1_1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g3f69d95d556_1_1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3f6dfa1cbb1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3f6dfa1cbb1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3a1a9430334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8" name="Google Shape;238;g3a1a9430334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g3f69d95d556_1_1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4" name="Google Shape;244;g3f69d95d556_1_1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3f6dfa1cbb1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1" name="Google Shape;251;g3f6dfa1cbb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g3a1a9430334_0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8" name="Google Shape;258;g3a1a9430334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g3f69d95d556_1_1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4" name="Google Shape;264;g3f69d95d556_1_1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g3f69d95d556_1_1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1" name="Google Shape;271;g3f69d95d556_1_1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g3f6dfa1cbb1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8" name="Google Shape;278;g3f6dfa1cbb1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g3a1a9430334_0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5" name="Google Shape;285;g3a1a9430334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g3f69d95d556_1_2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1" name="Google Shape;291;g3f69d95d556_1_2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g3f69d95d556_1_2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8" name="Google Shape;298;g3f69d95d556_1_2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g3f6dfa1cbb1_0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5" name="Google Shape;305;g3f6dfa1cbb1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g3a1a9430334_0_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2" name="Google Shape;312;g3a1a9430334_0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g3f69d95d556_1_2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8" name="Google Shape;318;g3f69d95d556_1_2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g3f69d95d556_1_2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5" name="Google Shape;325;g3f69d95d556_1_2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g3f6dfa1cbb1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2" name="Google Shape;332;g3f6dfa1cbb1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5" name="Google Shape;3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" name="Google Shape;38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9" name="Google Shape;39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0" name="Google Shape;40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1" name="Google Shape;41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7" name="Google Shape;47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" name="Google Shape;9;p1"/>
          <p:cNvSpPr txBox="1"/>
          <p:nvPr/>
        </p:nvSpPr>
        <p:spPr>
          <a:xfrm>
            <a:off x="96625" y="4830650"/>
            <a:ext cx="15510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© 2026 The Y Intercept</a:t>
            </a:r>
            <a:endParaRPr sz="600">
              <a:solidFill>
                <a:srgbClr val="595959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6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6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6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4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4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4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4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3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3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3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3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5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5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5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200">
                <a:latin typeface="Montserrat"/>
                <a:ea typeface="Montserrat"/>
                <a:cs typeface="Montserrat"/>
                <a:sym typeface="Montserrat"/>
              </a:rPr>
              <a:t>Language</a:t>
            </a:r>
            <a:endParaRPr b="1" sz="3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6" name="Google Shape;56;p13"/>
          <p:cNvSpPr txBox="1"/>
          <p:nvPr>
            <p:ph type="title"/>
          </p:nvPr>
        </p:nvSpPr>
        <p:spPr>
          <a:xfrm>
            <a:off x="287050" y="13064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whole 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highlight>
                <a:srgbClr val="FFF2CC"/>
              </a:highlight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4" title="Screenshot 2025-11-07 at 4.29.46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94272" y="1625225"/>
            <a:ext cx="5772477" cy="2946975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4"/>
          <p:cNvSpPr txBox="1"/>
          <p:nvPr/>
        </p:nvSpPr>
        <p:spPr>
          <a:xfrm>
            <a:off x="2988400" y="1702825"/>
            <a:ext cx="1704900" cy="5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8 penguins</a:t>
            </a:r>
            <a:endParaRPr b="1" sz="20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Google Shape;67;p15" title="Screenshot 2025-11-07 at 4.29.46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94272" y="1625225"/>
            <a:ext cx="5772477" cy="2946975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Some penguins jump in the water. 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9" name="Google Shape;69;p15"/>
          <p:cNvSpPr txBox="1"/>
          <p:nvPr/>
        </p:nvSpPr>
        <p:spPr>
          <a:xfrm>
            <a:off x="2988400" y="1702825"/>
            <a:ext cx="1704900" cy="5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8 penguins</a:t>
            </a:r>
            <a:endParaRPr b="1" sz="20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Google Shape;74;p16" title="Screenshot 2025-11-07 at 4.29.46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94272" y="1625225"/>
            <a:ext cx="5772477" cy="2946975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Some penguins jump in the water. 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6" name="Google Shape;76;p16"/>
          <p:cNvSpPr/>
          <p:nvPr/>
        </p:nvSpPr>
        <p:spPr>
          <a:xfrm>
            <a:off x="1376525" y="2420100"/>
            <a:ext cx="1953900" cy="2105400"/>
          </a:xfrm>
          <a:prstGeom prst="downArrowCallout">
            <a:avLst>
              <a:gd fmla="val 25000" name="adj1"/>
              <a:gd fmla="val 25000" name="adj2"/>
              <a:gd fmla="val 25000" name="adj3"/>
              <a:gd fmla="val 64977" name="adj4"/>
            </a:avLst>
          </a:prstGeom>
          <a:noFill/>
          <a:ln cap="flat" cmpd="sng" w="28575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" name="Google Shape;77;p16"/>
          <p:cNvSpPr txBox="1"/>
          <p:nvPr/>
        </p:nvSpPr>
        <p:spPr>
          <a:xfrm>
            <a:off x="2988400" y="1702825"/>
            <a:ext cx="1704900" cy="5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8 penguins</a:t>
            </a:r>
            <a:endParaRPr b="1" sz="20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Google Shape;82;p17" title="Screenshot 2025-11-07 at 4.29.46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94272" y="1625225"/>
            <a:ext cx="5772477" cy="2946975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Some penguins jump in the water. Some penguins stay. 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4" name="Google Shape;84;p17"/>
          <p:cNvSpPr/>
          <p:nvPr/>
        </p:nvSpPr>
        <p:spPr>
          <a:xfrm>
            <a:off x="1376525" y="2420100"/>
            <a:ext cx="1953900" cy="2105400"/>
          </a:xfrm>
          <a:prstGeom prst="downArrowCallout">
            <a:avLst>
              <a:gd fmla="val 25000" name="adj1"/>
              <a:gd fmla="val 25000" name="adj2"/>
              <a:gd fmla="val 25000" name="adj3"/>
              <a:gd fmla="val 64977" name="adj4"/>
            </a:avLst>
          </a:prstGeom>
          <a:noFill/>
          <a:ln cap="flat" cmpd="sng" w="28575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" name="Google Shape;85;p17"/>
          <p:cNvSpPr txBox="1"/>
          <p:nvPr/>
        </p:nvSpPr>
        <p:spPr>
          <a:xfrm>
            <a:off x="2988400" y="1702825"/>
            <a:ext cx="1704900" cy="5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8 penguins</a:t>
            </a:r>
            <a:endParaRPr b="1" sz="20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Google Shape;90;p18" title="Screenshot 2025-11-07 at 4.29.46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94272" y="1625225"/>
            <a:ext cx="5772477" cy="2946975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Some penguins jump in the water. Some penguins stay. 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2" name="Google Shape;92;p18"/>
          <p:cNvSpPr/>
          <p:nvPr/>
        </p:nvSpPr>
        <p:spPr>
          <a:xfrm>
            <a:off x="1376525" y="2420100"/>
            <a:ext cx="1953900" cy="2105400"/>
          </a:xfrm>
          <a:prstGeom prst="downArrowCallout">
            <a:avLst>
              <a:gd fmla="val 25000" name="adj1"/>
              <a:gd fmla="val 25000" name="adj2"/>
              <a:gd fmla="val 25000" name="adj3"/>
              <a:gd fmla="val 64977" name="adj4"/>
            </a:avLst>
          </a:prstGeom>
          <a:noFill/>
          <a:ln cap="flat" cmpd="sng" w="28575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18"/>
          <p:cNvSpPr/>
          <p:nvPr/>
        </p:nvSpPr>
        <p:spPr>
          <a:xfrm>
            <a:off x="3387024" y="2420100"/>
            <a:ext cx="3071400" cy="1339200"/>
          </a:xfrm>
          <a:prstGeom prst="rect">
            <a:avLst/>
          </a:prstGeom>
          <a:noFill/>
          <a:ln cap="flat" cmpd="sng" w="28575">
            <a:solidFill>
              <a:srgbClr val="38761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18"/>
          <p:cNvSpPr txBox="1"/>
          <p:nvPr/>
        </p:nvSpPr>
        <p:spPr>
          <a:xfrm>
            <a:off x="2988400" y="1702825"/>
            <a:ext cx="1704900" cy="5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8 penguins</a:t>
            </a:r>
            <a:endParaRPr b="1" sz="20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Google Shape;99;p19" title="Screenshot 2025-11-07 at 4.29.46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94272" y="1625225"/>
            <a:ext cx="5772477" cy="2946975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19"/>
          <p:cNvSpPr txBox="1"/>
          <p:nvPr/>
        </p:nvSpPr>
        <p:spPr>
          <a:xfrm>
            <a:off x="2988400" y="1702825"/>
            <a:ext cx="1704900" cy="5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8 penguins</a:t>
            </a:r>
            <a:endParaRPr b="1" sz="20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Google Shape;105;p20" title="Screenshot 2025-11-07 at 4.29.46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94272" y="1625225"/>
            <a:ext cx="5772477" cy="2946975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Some penguins jump in the water. 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7" name="Google Shape;107;p20"/>
          <p:cNvSpPr txBox="1"/>
          <p:nvPr/>
        </p:nvSpPr>
        <p:spPr>
          <a:xfrm>
            <a:off x="2988400" y="1702825"/>
            <a:ext cx="1704900" cy="5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8 penguins</a:t>
            </a:r>
            <a:endParaRPr b="1" sz="20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Google Shape;112;p21" title="Screenshot 2025-11-07 at 4.29.46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94272" y="1625225"/>
            <a:ext cx="5772477" cy="2946975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Some penguins jump in the water. 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4" name="Google Shape;114;p21"/>
          <p:cNvSpPr/>
          <p:nvPr/>
        </p:nvSpPr>
        <p:spPr>
          <a:xfrm>
            <a:off x="1376525" y="2420100"/>
            <a:ext cx="4403700" cy="2105400"/>
          </a:xfrm>
          <a:prstGeom prst="downArrowCallout">
            <a:avLst>
              <a:gd fmla="val 25000" name="adj1"/>
              <a:gd fmla="val 25000" name="adj2"/>
              <a:gd fmla="val 25000" name="adj3"/>
              <a:gd fmla="val 64977" name="adj4"/>
            </a:avLst>
          </a:prstGeom>
          <a:noFill/>
          <a:ln cap="flat" cmpd="sng" w="28575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p21"/>
          <p:cNvSpPr txBox="1"/>
          <p:nvPr/>
        </p:nvSpPr>
        <p:spPr>
          <a:xfrm>
            <a:off x="2988400" y="1702825"/>
            <a:ext cx="1704900" cy="5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8 penguins</a:t>
            </a:r>
            <a:endParaRPr b="1" sz="20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Google Shape;120;p22" title="Screenshot 2025-11-07 at 4.29.46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94272" y="1625225"/>
            <a:ext cx="5772477" cy="2946975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Some penguins jump in the water. Some penguins stay. 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2" name="Google Shape;122;p22"/>
          <p:cNvSpPr/>
          <p:nvPr/>
        </p:nvSpPr>
        <p:spPr>
          <a:xfrm>
            <a:off x="1376525" y="2420100"/>
            <a:ext cx="4403700" cy="2105400"/>
          </a:xfrm>
          <a:prstGeom prst="downArrowCallout">
            <a:avLst>
              <a:gd fmla="val 25000" name="adj1"/>
              <a:gd fmla="val 25000" name="adj2"/>
              <a:gd fmla="val 25000" name="adj3"/>
              <a:gd fmla="val 64977" name="adj4"/>
            </a:avLst>
          </a:prstGeom>
          <a:noFill/>
          <a:ln cap="flat" cmpd="sng" w="28575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22"/>
          <p:cNvSpPr txBox="1"/>
          <p:nvPr/>
        </p:nvSpPr>
        <p:spPr>
          <a:xfrm>
            <a:off x="2988400" y="1702825"/>
            <a:ext cx="1704900" cy="5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8 penguins</a:t>
            </a:r>
            <a:endParaRPr b="1" sz="20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Google Shape;128;p23" title="Screenshot 2025-11-07 at 4.29.46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94272" y="1625225"/>
            <a:ext cx="5772477" cy="2946975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Some penguins jump in the water. Some penguins stay. 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0" name="Google Shape;130;p23"/>
          <p:cNvSpPr/>
          <p:nvPr/>
        </p:nvSpPr>
        <p:spPr>
          <a:xfrm>
            <a:off x="5859999" y="2420100"/>
            <a:ext cx="598500" cy="1339200"/>
          </a:xfrm>
          <a:prstGeom prst="rect">
            <a:avLst/>
          </a:prstGeom>
          <a:noFill/>
          <a:ln cap="flat" cmpd="sng" w="28575">
            <a:solidFill>
              <a:srgbClr val="38761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" name="Google Shape;131;p23"/>
          <p:cNvSpPr/>
          <p:nvPr/>
        </p:nvSpPr>
        <p:spPr>
          <a:xfrm>
            <a:off x="1376525" y="2420100"/>
            <a:ext cx="4403700" cy="2105400"/>
          </a:xfrm>
          <a:prstGeom prst="downArrowCallout">
            <a:avLst>
              <a:gd fmla="val 25000" name="adj1"/>
              <a:gd fmla="val 25000" name="adj2"/>
              <a:gd fmla="val 25000" name="adj3"/>
              <a:gd fmla="val 64977" name="adj4"/>
            </a:avLst>
          </a:prstGeom>
          <a:noFill/>
          <a:ln cap="flat" cmpd="sng" w="28575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" name="Google Shape;132;p23"/>
          <p:cNvSpPr txBox="1"/>
          <p:nvPr/>
        </p:nvSpPr>
        <p:spPr>
          <a:xfrm>
            <a:off x="2988400" y="1702825"/>
            <a:ext cx="1704900" cy="5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8 penguins</a:t>
            </a:r>
            <a:endParaRPr b="1" sz="20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" name="Google Shape;137;p24" title="Screenshot 2025-11-07 at 4.29.46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94272" y="1625225"/>
            <a:ext cx="5772477" cy="2946975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24"/>
          <p:cNvSpPr txBox="1"/>
          <p:nvPr/>
        </p:nvSpPr>
        <p:spPr>
          <a:xfrm>
            <a:off x="2988400" y="1702825"/>
            <a:ext cx="1704900" cy="5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8 penguins</a:t>
            </a:r>
            <a:endParaRPr b="1" sz="20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Google Shape;143;p25" title="Screenshot 2025-11-07 at 4.29.46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94272" y="1625225"/>
            <a:ext cx="5772477" cy="2946975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Some penguins jump in the water. 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5" name="Google Shape;145;p25"/>
          <p:cNvSpPr txBox="1"/>
          <p:nvPr/>
        </p:nvSpPr>
        <p:spPr>
          <a:xfrm>
            <a:off x="2988400" y="1702825"/>
            <a:ext cx="1704900" cy="5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8 penguins</a:t>
            </a:r>
            <a:endParaRPr b="1" sz="20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Google Shape;150;p26" title="Screenshot 2025-11-07 at 4.29.46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94272" y="1625225"/>
            <a:ext cx="5772477" cy="2946975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Some penguins jump in the water. 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2" name="Google Shape;152;p26"/>
          <p:cNvSpPr/>
          <p:nvPr/>
        </p:nvSpPr>
        <p:spPr>
          <a:xfrm>
            <a:off x="3282325" y="2420100"/>
            <a:ext cx="1465800" cy="2105400"/>
          </a:xfrm>
          <a:prstGeom prst="downArrowCallout">
            <a:avLst>
              <a:gd fmla="val 25000" name="adj1"/>
              <a:gd fmla="val 25000" name="adj2"/>
              <a:gd fmla="val 25000" name="adj3"/>
              <a:gd fmla="val 64977" name="adj4"/>
            </a:avLst>
          </a:prstGeom>
          <a:noFill/>
          <a:ln cap="flat" cmpd="sng" w="28575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" name="Google Shape;153;p26"/>
          <p:cNvSpPr txBox="1"/>
          <p:nvPr/>
        </p:nvSpPr>
        <p:spPr>
          <a:xfrm>
            <a:off x="2988400" y="1702825"/>
            <a:ext cx="1704900" cy="5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8 penguins</a:t>
            </a:r>
            <a:endParaRPr b="1" sz="20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" name="Google Shape;158;p27" title="Screenshot 2025-11-07 at 4.29.46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94272" y="1625225"/>
            <a:ext cx="5772477" cy="2946975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p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Some penguins jump in the water. Some penguins stay. 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0" name="Google Shape;160;p27"/>
          <p:cNvSpPr/>
          <p:nvPr/>
        </p:nvSpPr>
        <p:spPr>
          <a:xfrm>
            <a:off x="3282325" y="2420100"/>
            <a:ext cx="1465800" cy="2105400"/>
          </a:xfrm>
          <a:prstGeom prst="downArrowCallout">
            <a:avLst>
              <a:gd fmla="val 25000" name="adj1"/>
              <a:gd fmla="val 25000" name="adj2"/>
              <a:gd fmla="val 25000" name="adj3"/>
              <a:gd fmla="val 64977" name="adj4"/>
            </a:avLst>
          </a:prstGeom>
          <a:noFill/>
          <a:ln cap="flat" cmpd="sng" w="28575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p27"/>
          <p:cNvSpPr txBox="1"/>
          <p:nvPr/>
        </p:nvSpPr>
        <p:spPr>
          <a:xfrm>
            <a:off x="2988400" y="1702825"/>
            <a:ext cx="1704900" cy="5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8 penguins</a:t>
            </a:r>
            <a:endParaRPr b="1" sz="20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Google Shape;166;p28" title="Screenshot 2025-11-07 at 4.29.46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94272" y="1625225"/>
            <a:ext cx="5772477" cy="2946975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p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Some penguins jump in the water. Some penguins stay. 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8" name="Google Shape;168;p28"/>
          <p:cNvSpPr/>
          <p:nvPr/>
        </p:nvSpPr>
        <p:spPr>
          <a:xfrm>
            <a:off x="5211851" y="2420100"/>
            <a:ext cx="1246500" cy="1339200"/>
          </a:xfrm>
          <a:prstGeom prst="rect">
            <a:avLst/>
          </a:prstGeom>
          <a:noFill/>
          <a:ln cap="flat" cmpd="sng" w="28575">
            <a:solidFill>
              <a:srgbClr val="38761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" name="Google Shape;169;p28"/>
          <p:cNvSpPr/>
          <p:nvPr/>
        </p:nvSpPr>
        <p:spPr>
          <a:xfrm>
            <a:off x="3282325" y="2420100"/>
            <a:ext cx="1465800" cy="2105400"/>
          </a:xfrm>
          <a:prstGeom prst="downArrowCallout">
            <a:avLst>
              <a:gd fmla="val 25000" name="adj1"/>
              <a:gd fmla="val 25000" name="adj2"/>
              <a:gd fmla="val 25000" name="adj3"/>
              <a:gd fmla="val 64977" name="adj4"/>
            </a:avLst>
          </a:prstGeom>
          <a:noFill/>
          <a:ln cap="flat" cmpd="sng" w="28575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0" name="Google Shape;170;p28"/>
          <p:cNvSpPr/>
          <p:nvPr/>
        </p:nvSpPr>
        <p:spPr>
          <a:xfrm>
            <a:off x="1275875" y="2429125"/>
            <a:ext cx="1951500" cy="1339200"/>
          </a:xfrm>
          <a:prstGeom prst="rect">
            <a:avLst/>
          </a:prstGeom>
          <a:noFill/>
          <a:ln cap="flat" cmpd="sng" w="28575">
            <a:solidFill>
              <a:srgbClr val="38761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1" name="Google Shape;171;p28"/>
          <p:cNvSpPr txBox="1"/>
          <p:nvPr/>
        </p:nvSpPr>
        <p:spPr>
          <a:xfrm>
            <a:off x="2988400" y="1702825"/>
            <a:ext cx="1704900" cy="5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8 penguins</a:t>
            </a:r>
            <a:endParaRPr b="1" sz="20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" name="Google Shape;176;p29" title="Screenshot 2025-11-07 at 4.29.46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94272" y="1625225"/>
            <a:ext cx="5772477" cy="2946975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Google Shape;177;p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Some penguins jump in the water. 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8" name="Google Shape;178;p29"/>
          <p:cNvSpPr txBox="1"/>
          <p:nvPr/>
        </p:nvSpPr>
        <p:spPr>
          <a:xfrm>
            <a:off x="2988400" y="1702825"/>
            <a:ext cx="1704900" cy="5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8 penguins</a:t>
            </a:r>
            <a:endParaRPr b="1" sz="20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" name="Google Shape;183;p30" title="Screenshot 2025-11-07 at 4.29.46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94272" y="1625225"/>
            <a:ext cx="5772477" cy="2946975"/>
          </a:xfrm>
          <a:prstGeom prst="rect">
            <a:avLst/>
          </a:prstGeom>
          <a:noFill/>
          <a:ln>
            <a:noFill/>
          </a:ln>
        </p:spPr>
      </p:pic>
      <p:sp>
        <p:nvSpPr>
          <p:cNvPr id="184" name="Google Shape;184;p3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Some penguins jump in the water. 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5" name="Google Shape;185;p30"/>
          <p:cNvSpPr/>
          <p:nvPr/>
        </p:nvSpPr>
        <p:spPr>
          <a:xfrm>
            <a:off x="1297975" y="2420100"/>
            <a:ext cx="5220300" cy="2105400"/>
          </a:xfrm>
          <a:prstGeom prst="downArrowCallout">
            <a:avLst>
              <a:gd fmla="val 25000" name="adj1"/>
              <a:gd fmla="val 25000" name="adj2"/>
              <a:gd fmla="val 25000" name="adj3"/>
              <a:gd fmla="val 64977" name="adj4"/>
            </a:avLst>
          </a:prstGeom>
          <a:noFill/>
          <a:ln cap="flat" cmpd="sng" w="28575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6" name="Google Shape;186;p30"/>
          <p:cNvSpPr txBox="1"/>
          <p:nvPr/>
        </p:nvSpPr>
        <p:spPr>
          <a:xfrm>
            <a:off x="2988400" y="1702825"/>
            <a:ext cx="1704900" cy="5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8 penguins</a:t>
            </a:r>
            <a:endParaRPr b="1" sz="20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1" name="Google Shape;191;p31" title="Screenshot 2025-11-07 at 4.29.46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94272" y="1625225"/>
            <a:ext cx="5772477" cy="2946975"/>
          </a:xfrm>
          <a:prstGeom prst="rect">
            <a:avLst/>
          </a:prstGeom>
          <a:noFill/>
          <a:ln>
            <a:noFill/>
          </a:ln>
        </p:spPr>
      </p:pic>
      <p:sp>
        <p:nvSpPr>
          <p:cNvPr id="192" name="Google Shape;192;p3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Some penguins jump in the water. Some penguins stay. 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3" name="Google Shape;193;p31"/>
          <p:cNvSpPr/>
          <p:nvPr/>
        </p:nvSpPr>
        <p:spPr>
          <a:xfrm>
            <a:off x="1297975" y="2420100"/>
            <a:ext cx="5220300" cy="2105400"/>
          </a:xfrm>
          <a:prstGeom prst="downArrowCallout">
            <a:avLst>
              <a:gd fmla="val 25000" name="adj1"/>
              <a:gd fmla="val 25000" name="adj2"/>
              <a:gd fmla="val 25000" name="adj3"/>
              <a:gd fmla="val 64977" name="adj4"/>
            </a:avLst>
          </a:prstGeom>
          <a:noFill/>
          <a:ln cap="flat" cmpd="sng" w="28575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" name="Google Shape;194;p31"/>
          <p:cNvSpPr txBox="1"/>
          <p:nvPr/>
        </p:nvSpPr>
        <p:spPr>
          <a:xfrm>
            <a:off x="2988400" y="1702825"/>
            <a:ext cx="1704900" cy="5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8 penguins</a:t>
            </a:r>
            <a:endParaRPr b="1" sz="20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9" name="Google Shape;199;p32" title="Screenshot 2025-11-07 at 4.29.46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94272" y="1625225"/>
            <a:ext cx="5772477" cy="2946975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p3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_____</a:t>
            </a: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 penguins jump in the water. ____ penguins stay. 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Make 2 parts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1" name="Google Shape;201;p32"/>
          <p:cNvSpPr txBox="1"/>
          <p:nvPr/>
        </p:nvSpPr>
        <p:spPr>
          <a:xfrm>
            <a:off x="2988400" y="1702825"/>
            <a:ext cx="1704900" cy="5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8 penguins</a:t>
            </a:r>
            <a:endParaRPr b="1" sz="20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Google Shape;206;p33" title="Screenshot 2025-11-07 at 4.29.46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94272" y="1625225"/>
            <a:ext cx="5772477" cy="2946975"/>
          </a:xfrm>
          <a:prstGeom prst="rect">
            <a:avLst/>
          </a:prstGeom>
          <a:noFill/>
          <a:ln>
            <a:noFill/>
          </a:ln>
        </p:spPr>
      </p:pic>
      <p:sp>
        <p:nvSpPr>
          <p:cNvPr id="207" name="Google Shape;207;p3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000">
                <a:latin typeface="Montserrat"/>
                <a:ea typeface="Montserrat"/>
                <a:cs typeface="Montserrat"/>
                <a:sym typeface="Montserrat"/>
              </a:rPr>
              <a:t>3</a:t>
            </a: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 penguins jump in the water. </a:t>
            </a:r>
            <a:r>
              <a:rPr b="1" lang="en" sz="2000">
                <a:latin typeface="Montserrat"/>
                <a:ea typeface="Montserrat"/>
                <a:cs typeface="Montserrat"/>
                <a:sym typeface="Montserrat"/>
              </a:rPr>
              <a:t>5</a:t>
            </a: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 penguins stay. 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8" name="Google Shape;208;p33"/>
          <p:cNvSpPr txBox="1"/>
          <p:nvPr/>
        </p:nvSpPr>
        <p:spPr>
          <a:xfrm>
            <a:off x="2988400" y="1702825"/>
            <a:ext cx="1704900" cy="5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8 penguins</a:t>
            </a:r>
            <a:endParaRPr b="1" sz="20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3" name="Google Shape;213;p34" title="Screenshot 2025-11-07 at 5.14.45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28900" y="1857375"/>
            <a:ext cx="4286200" cy="3211325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34"/>
          <p:cNvSpPr txBox="1"/>
          <p:nvPr/>
        </p:nvSpPr>
        <p:spPr>
          <a:xfrm>
            <a:off x="2428900" y="1881650"/>
            <a:ext cx="1704900" cy="5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FFFF00"/>
                </a:solidFill>
                <a:latin typeface="Montserrat"/>
                <a:ea typeface="Montserrat"/>
                <a:cs typeface="Montserrat"/>
                <a:sym typeface="Montserrat"/>
              </a:rPr>
              <a:t>8 slices</a:t>
            </a:r>
            <a:endParaRPr b="1" sz="2000">
              <a:solidFill>
                <a:srgbClr val="FFFF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9" name="Google Shape;219;p35" title="Screenshot 2025-11-07 at 5.14.45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28900" y="1857375"/>
            <a:ext cx="4286200" cy="3211325"/>
          </a:xfrm>
          <a:prstGeom prst="rect">
            <a:avLst/>
          </a:prstGeom>
          <a:noFill/>
          <a:ln>
            <a:noFill/>
          </a:ln>
        </p:spPr>
      </p:pic>
      <p:sp>
        <p:nvSpPr>
          <p:cNvPr id="220" name="Google Shape;220;p3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_____ slices are eaten. ____ slices are left. 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1" name="Google Shape;221;p35"/>
          <p:cNvSpPr txBox="1"/>
          <p:nvPr/>
        </p:nvSpPr>
        <p:spPr>
          <a:xfrm>
            <a:off x="2428900" y="1881650"/>
            <a:ext cx="1704900" cy="5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FFFF00"/>
                </a:solidFill>
                <a:latin typeface="Montserrat"/>
                <a:ea typeface="Montserrat"/>
                <a:cs typeface="Montserrat"/>
                <a:sym typeface="Montserrat"/>
              </a:rPr>
              <a:t>8 slices</a:t>
            </a:r>
            <a:endParaRPr b="1" sz="2000">
              <a:solidFill>
                <a:srgbClr val="FFFF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6" name="Google Shape;226;p36" title="Screenshot 2025-11-07 at 5.14.45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28900" y="1857375"/>
            <a:ext cx="4286200" cy="3211325"/>
          </a:xfrm>
          <a:prstGeom prst="rect">
            <a:avLst/>
          </a:prstGeom>
          <a:noFill/>
          <a:ln>
            <a:noFill/>
          </a:ln>
        </p:spPr>
      </p:pic>
      <p:sp>
        <p:nvSpPr>
          <p:cNvPr id="227" name="Google Shape;227;p3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_____ slices are eaten. ____ slices are left. 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Make 2 parts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8" name="Google Shape;228;p36"/>
          <p:cNvSpPr txBox="1"/>
          <p:nvPr/>
        </p:nvSpPr>
        <p:spPr>
          <a:xfrm>
            <a:off x="2428900" y="1881650"/>
            <a:ext cx="1704900" cy="5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FFFF00"/>
                </a:solidFill>
                <a:latin typeface="Montserrat"/>
                <a:ea typeface="Montserrat"/>
                <a:cs typeface="Montserrat"/>
                <a:sym typeface="Montserrat"/>
              </a:rPr>
              <a:t>8 slices</a:t>
            </a:r>
            <a:endParaRPr b="1" sz="2000">
              <a:solidFill>
                <a:srgbClr val="FFFF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Google Shape;233;p37" title="Screenshot 2025-11-07 at 5.14.45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28900" y="1857375"/>
            <a:ext cx="4286200" cy="3211325"/>
          </a:xfrm>
          <a:prstGeom prst="rect">
            <a:avLst/>
          </a:prstGeom>
          <a:noFill/>
          <a:ln>
            <a:noFill/>
          </a:ln>
        </p:spPr>
      </p:pic>
      <p:sp>
        <p:nvSpPr>
          <p:cNvPr id="234" name="Google Shape;234;p3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000">
                <a:latin typeface="Montserrat"/>
                <a:ea typeface="Montserrat"/>
                <a:cs typeface="Montserrat"/>
                <a:sym typeface="Montserrat"/>
              </a:rPr>
              <a:t>1</a:t>
            </a: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slice is eaten. </a:t>
            </a:r>
            <a:r>
              <a:rPr b="1" lang="en" sz="2000">
                <a:latin typeface="Montserrat"/>
                <a:ea typeface="Montserrat"/>
                <a:cs typeface="Montserrat"/>
                <a:sym typeface="Montserrat"/>
              </a:rPr>
              <a:t>7</a:t>
            </a: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 slices are left. 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5" name="Google Shape;235;p37"/>
          <p:cNvSpPr txBox="1"/>
          <p:nvPr/>
        </p:nvSpPr>
        <p:spPr>
          <a:xfrm>
            <a:off x="2428900" y="1881650"/>
            <a:ext cx="1704900" cy="5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FFFF00"/>
                </a:solidFill>
                <a:latin typeface="Montserrat"/>
                <a:ea typeface="Montserrat"/>
                <a:cs typeface="Montserrat"/>
                <a:sym typeface="Montserrat"/>
              </a:rPr>
              <a:t>8 slices</a:t>
            </a:r>
            <a:endParaRPr b="1" sz="2000">
              <a:solidFill>
                <a:srgbClr val="FFFF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0" name="Google Shape;240;p38" title="Screenshot 2025-11-08 at 3.19.55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80569" y="262063"/>
            <a:ext cx="4263430" cy="4619374"/>
          </a:xfrm>
          <a:prstGeom prst="rect">
            <a:avLst/>
          </a:prstGeom>
          <a:noFill/>
          <a:ln>
            <a:noFill/>
          </a:ln>
        </p:spPr>
      </p:pic>
      <p:sp>
        <p:nvSpPr>
          <p:cNvPr id="241" name="Google Shape;241;p38"/>
          <p:cNvSpPr txBox="1"/>
          <p:nvPr/>
        </p:nvSpPr>
        <p:spPr>
          <a:xfrm>
            <a:off x="4931650" y="307975"/>
            <a:ext cx="1704900" cy="5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6 eggs</a:t>
            </a:r>
            <a:endParaRPr b="1" sz="20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6" name="Google Shape;246;p39" title="Screenshot 2025-11-08 at 3.19.55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80569" y="262063"/>
            <a:ext cx="4263430" cy="4619374"/>
          </a:xfrm>
          <a:prstGeom prst="rect">
            <a:avLst/>
          </a:prstGeom>
          <a:noFill/>
          <a:ln>
            <a:noFill/>
          </a:ln>
        </p:spPr>
      </p:pic>
      <p:sp>
        <p:nvSpPr>
          <p:cNvPr id="247" name="Google Shape;247;p39"/>
          <p:cNvSpPr txBox="1"/>
          <p:nvPr>
            <p:ph type="title"/>
          </p:nvPr>
        </p:nvSpPr>
        <p:spPr>
          <a:xfrm>
            <a:off x="311700" y="445025"/>
            <a:ext cx="4296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_____ eggs have pepper. 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____ eggs don’t have pepper. 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Make 2 parts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8" name="Google Shape;248;p39"/>
          <p:cNvSpPr txBox="1"/>
          <p:nvPr/>
        </p:nvSpPr>
        <p:spPr>
          <a:xfrm>
            <a:off x="4931650" y="307975"/>
            <a:ext cx="1704900" cy="5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6 eggs</a:t>
            </a:r>
            <a:endParaRPr b="1" sz="20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3" name="Google Shape;253;p40" title="Screenshot 2025-11-08 at 3.19.55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80569" y="262063"/>
            <a:ext cx="4263430" cy="4619374"/>
          </a:xfrm>
          <a:prstGeom prst="rect">
            <a:avLst/>
          </a:prstGeom>
          <a:noFill/>
          <a:ln>
            <a:noFill/>
          </a:ln>
        </p:spPr>
      </p:pic>
      <p:sp>
        <p:nvSpPr>
          <p:cNvPr id="254" name="Google Shape;254;p40"/>
          <p:cNvSpPr txBox="1"/>
          <p:nvPr>
            <p:ph type="title"/>
          </p:nvPr>
        </p:nvSpPr>
        <p:spPr>
          <a:xfrm>
            <a:off x="311700" y="445025"/>
            <a:ext cx="4296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000">
                <a:latin typeface="Montserrat"/>
                <a:ea typeface="Montserrat"/>
                <a:cs typeface="Montserrat"/>
                <a:sym typeface="Montserrat"/>
              </a:rPr>
              <a:t>2</a:t>
            </a: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 eggs have pepper. 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000">
                <a:latin typeface="Montserrat"/>
                <a:ea typeface="Montserrat"/>
                <a:cs typeface="Montserrat"/>
                <a:sym typeface="Montserrat"/>
              </a:rPr>
              <a:t>4</a:t>
            </a: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 eggs don’t have pepper. 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55" name="Google Shape;255;p40"/>
          <p:cNvSpPr txBox="1"/>
          <p:nvPr/>
        </p:nvSpPr>
        <p:spPr>
          <a:xfrm>
            <a:off x="4931650" y="307975"/>
            <a:ext cx="1704900" cy="5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6 eggs</a:t>
            </a:r>
            <a:endParaRPr b="1" sz="20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0" name="Google Shape;260;p41" title="Screenshot 2025-11-08 at 3.27.34 pm.png"/>
          <p:cNvPicPr preferRelativeResize="0"/>
          <p:nvPr/>
        </p:nvPicPr>
        <p:blipFill rotWithShape="1">
          <a:blip r:embed="rId3">
            <a:alphaModFix/>
          </a:blip>
          <a:srcRect b="0" l="14136" r="5225" t="20861"/>
          <a:stretch/>
        </p:blipFill>
        <p:spPr>
          <a:xfrm>
            <a:off x="3381800" y="2382375"/>
            <a:ext cx="5382700" cy="2761125"/>
          </a:xfrm>
          <a:prstGeom prst="rect">
            <a:avLst/>
          </a:prstGeom>
          <a:noFill/>
          <a:ln>
            <a:noFill/>
          </a:ln>
        </p:spPr>
      </p:pic>
      <p:sp>
        <p:nvSpPr>
          <p:cNvPr id="261" name="Google Shape;261;p41"/>
          <p:cNvSpPr txBox="1"/>
          <p:nvPr/>
        </p:nvSpPr>
        <p:spPr>
          <a:xfrm>
            <a:off x="3381800" y="4552150"/>
            <a:ext cx="1704900" cy="5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10 dogs</a:t>
            </a:r>
            <a:endParaRPr b="1" sz="20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" name="Google Shape;266;p42" title="Screenshot 2025-11-08 at 3.27.34 pm.png"/>
          <p:cNvPicPr preferRelativeResize="0"/>
          <p:nvPr/>
        </p:nvPicPr>
        <p:blipFill rotWithShape="1">
          <a:blip r:embed="rId3">
            <a:alphaModFix/>
          </a:blip>
          <a:srcRect b="0" l="14136" r="5225" t="20861"/>
          <a:stretch/>
        </p:blipFill>
        <p:spPr>
          <a:xfrm>
            <a:off x="3381800" y="2382375"/>
            <a:ext cx="5382700" cy="2761125"/>
          </a:xfrm>
          <a:prstGeom prst="rect">
            <a:avLst/>
          </a:prstGeom>
          <a:noFill/>
          <a:ln>
            <a:noFill/>
          </a:ln>
        </p:spPr>
      </p:pic>
      <p:sp>
        <p:nvSpPr>
          <p:cNvPr id="267" name="Google Shape;267;p4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____ dogs are hungry. ____ dogs are not hungry. 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68" name="Google Shape;268;p42"/>
          <p:cNvSpPr txBox="1"/>
          <p:nvPr/>
        </p:nvSpPr>
        <p:spPr>
          <a:xfrm>
            <a:off x="3381800" y="4552150"/>
            <a:ext cx="1704900" cy="5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10 dogs</a:t>
            </a:r>
            <a:endParaRPr b="1" sz="20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3" name="Google Shape;273;p43" title="Screenshot 2025-11-08 at 3.27.34 pm.png"/>
          <p:cNvPicPr preferRelativeResize="0"/>
          <p:nvPr/>
        </p:nvPicPr>
        <p:blipFill rotWithShape="1">
          <a:blip r:embed="rId3">
            <a:alphaModFix/>
          </a:blip>
          <a:srcRect b="0" l="14136" r="5225" t="20861"/>
          <a:stretch/>
        </p:blipFill>
        <p:spPr>
          <a:xfrm>
            <a:off x="3381800" y="2382375"/>
            <a:ext cx="5382700" cy="2761125"/>
          </a:xfrm>
          <a:prstGeom prst="rect">
            <a:avLst/>
          </a:prstGeom>
          <a:noFill/>
          <a:ln>
            <a:noFill/>
          </a:ln>
        </p:spPr>
      </p:pic>
      <p:sp>
        <p:nvSpPr>
          <p:cNvPr id="274" name="Google Shape;274;p4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____ dogs are hungry. ____ dogs are not hungry.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Make 2 parts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75" name="Google Shape;275;p43"/>
          <p:cNvSpPr txBox="1"/>
          <p:nvPr/>
        </p:nvSpPr>
        <p:spPr>
          <a:xfrm>
            <a:off x="3381800" y="4552150"/>
            <a:ext cx="1704900" cy="5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10 dogs</a:t>
            </a:r>
            <a:endParaRPr b="1" sz="20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0" name="Google Shape;280;p44" title="Screenshot 2025-11-08 at 3.27.34 pm.png"/>
          <p:cNvPicPr preferRelativeResize="0"/>
          <p:nvPr/>
        </p:nvPicPr>
        <p:blipFill rotWithShape="1">
          <a:blip r:embed="rId3">
            <a:alphaModFix/>
          </a:blip>
          <a:srcRect b="0" l="14136" r="5225" t="20861"/>
          <a:stretch/>
        </p:blipFill>
        <p:spPr>
          <a:xfrm>
            <a:off x="3381800" y="2382375"/>
            <a:ext cx="5382700" cy="2761125"/>
          </a:xfrm>
          <a:prstGeom prst="rect">
            <a:avLst/>
          </a:prstGeom>
          <a:noFill/>
          <a:ln>
            <a:noFill/>
          </a:ln>
        </p:spPr>
      </p:pic>
      <p:sp>
        <p:nvSpPr>
          <p:cNvPr id="281" name="Google Shape;281;p4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000">
                <a:latin typeface="Montserrat"/>
                <a:ea typeface="Montserrat"/>
                <a:cs typeface="Montserrat"/>
                <a:sym typeface="Montserrat"/>
              </a:rPr>
              <a:t>5</a:t>
            </a: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 dogs are hungry. </a:t>
            </a:r>
            <a:r>
              <a:rPr b="1" lang="en" sz="2000">
                <a:latin typeface="Montserrat"/>
                <a:ea typeface="Montserrat"/>
                <a:cs typeface="Montserrat"/>
                <a:sym typeface="Montserrat"/>
              </a:rPr>
              <a:t>5</a:t>
            </a: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 dogs are not hungry.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2" name="Google Shape;282;p44"/>
          <p:cNvSpPr txBox="1"/>
          <p:nvPr/>
        </p:nvSpPr>
        <p:spPr>
          <a:xfrm>
            <a:off x="3381800" y="4552150"/>
            <a:ext cx="1704900" cy="5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10 dogs</a:t>
            </a:r>
            <a:endParaRPr b="1" sz="20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7" name="Google Shape;287;p45" title="Screenshot 2025-11-09 at 2.07.19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98450" y="1775700"/>
            <a:ext cx="4971949" cy="3367799"/>
          </a:xfrm>
          <a:prstGeom prst="rect">
            <a:avLst/>
          </a:prstGeom>
          <a:noFill/>
          <a:ln>
            <a:noFill/>
          </a:ln>
        </p:spPr>
      </p:pic>
      <p:sp>
        <p:nvSpPr>
          <p:cNvPr id="288" name="Google Shape;288;p45"/>
          <p:cNvSpPr txBox="1"/>
          <p:nvPr/>
        </p:nvSpPr>
        <p:spPr>
          <a:xfrm>
            <a:off x="4210375" y="1786275"/>
            <a:ext cx="1341300" cy="5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FF9900"/>
                </a:solidFill>
                <a:latin typeface="Montserrat"/>
                <a:ea typeface="Montserrat"/>
                <a:cs typeface="Montserrat"/>
                <a:sym typeface="Montserrat"/>
              </a:rPr>
              <a:t>3 toys</a:t>
            </a:r>
            <a:endParaRPr b="1" sz="2000">
              <a:solidFill>
                <a:srgbClr val="FF99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3" name="Google Shape;293;p46" title="Screenshot 2025-11-09 at 2.07.19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98450" y="1775700"/>
            <a:ext cx="4971949" cy="3367799"/>
          </a:xfrm>
          <a:prstGeom prst="rect">
            <a:avLst/>
          </a:prstGeom>
          <a:noFill/>
          <a:ln>
            <a:noFill/>
          </a:ln>
        </p:spPr>
      </p:pic>
      <p:sp>
        <p:nvSpPr>
          <p:cNvPr id="294" name="Google Shape;294;p4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____ toys have been lost. 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____ toys are still in the toy box.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95" name="Google Shape;295;p46"/>
          <p:cNvSpPr txBox="1"/>
          <p:nvPr/>
        </p:nvSpPr>
        <p:spPr>
          <a:xfrm>
            <a:off x="4210375" y="1786275"/>
            <a:ext cx="1341300" cy="5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FF9900"/>
                </a:solidFill>
                <a:latin typeface="Montserrat"/>
                <a:ea typeface="Montserrat"/>
                <a:cs typeface="Montserrat"/>
                <a:sym typeface="Montserrat"/>
              </a:rPr>
              <a:t>3 toys</a:t>
            </a:r>
            <a:endParaRPr b="1" sz="2000">
              <a:solidFill>
                <a:srgbClr val="FF99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0" name="Google Shape;300;p47" title="Screenshot 2025-11-09 at 2.07.19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98450" y="1775700"/>
            <a:ext cx="4971949" cy="3367799"/>
          </a:xfrm>
          <a:prstGeom prst="rect">
            <a:avLst/>
          </a:prstGeom>
          <a:noFill/>
          <a:ln>
            <a:noFill/>
          </a:ln>
        </p:spPr>
      </p:pic>
      <p:sp>
        <p:nvSpPr>
          <p:cNvPr id="301" name="Google Shape;301;p4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____ toys have been lost. 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____ toys are still in the toy box.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Make 2 parts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02" name="Google Shape;302;p47"/>
          <p:cNvSpPr txBox="1"/>
          <p:nvPr/>
        </p:nvSpPr>
        <p:spPr>
          <a:xfrm>
            <a:off x="4210375" y="1786275"/>
            <a:ext cx="1341300" cy="5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FF9900"/>
                </a:solidFill>
                <a:latin typeface="Montserrat"/>
                <a:ea typeface="Montserrat"/>
                <a:cs typeface="Montserrat"/>
                <a:sym typeface="Montserrat"/>
              </a:rPr>
              <a:t>3 toys</a:t>
            </a:r>
            <a:endParaRPr b="1" sz="2000">
              <a:solidFill>
                <a:srgbClr val="FF99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" name="Google Shape;307;p48" title="Screenshot 2025-11-09 at 2.07.19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98450" y="1775700"/>
            <a:ext cx="4971949" cy="3367799"/>
          </a:xfrm>
          <a:prstGeom prst="rect">
            <a:avLst/>
          </a:prstGeom>
          <a:noFill/>
          <a:ln>
            <a:noFill/>
          </a:ln>
        </p:spPr>
      </p:pic>
      <p:sp>
        <p:nvSpPr>
          <p:cNvPr id="308" name="Google Shape;308;p4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000">
                <a:latin typeface="Montserrat"/>
                <a:ea typeface="Montserrat"/>
                <a:cs typeface="Montserrat"/>
                <a:sym typeface="Montserrat"/>
              </a:rPr>
              <a:t>1</a:t>
            </a: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 toy have been lost. 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000">
                <a:latin typeface="Montserrat"/>
                <a:ea typeface="Montserrat"/>
                <a:cs typeface="Montserrat"/>
                <a:sym typeface="Montserrat"/>
              </a:rPr>
              <a:t>2</a:t>
            </a: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 toys are still in the toy box.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09" name="Google Shape;309;p48"/>
          <p:cNvSpPr txBox="1"/>
          <p:nvPr/>
        </p:nvSpPr>
        <p:spPr>
          <a:xfrm>
            <a:off x="4210375" y="1786275"/>
            <a:ext cx="1341300" cy="5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FF9900"/>
                </a:solidFill>
                <a:latin typeface="Montserrat"/>
                <a:ea typeface="Montserrat"/>
                <a:cs typeface="Montserrat"/>
                <a:sym typeface="Montserrat"/>
              </a:rPr>
              <a:t>3 toys</a:t>
            </a:r>
            <a:endParaRPr b="1" sz="2000">
              <a:solidFill>
                <a:srgbClr val="FF99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4" name="Google Shape;314;p49" title="Screenshot 2025-11-09 at 2.10.03 pm.png"/>
          <p:cNvPicPr preferRelativeResize="0"/>
          <p:nvPr/>
        </p:nvPicPr>
        <p:blipFill rotWithShape="1">
          <a:blip r:embed="rId3">
            <a:alphaModFix/>
          </a:blip>
          <a:srcRect b="0" l="22270" r="0" t="0"/>
          <a:stretch/>
        </p:blipFill>
        <p:spPr>
          <a:xfrm>
            <a:off x="5152198" y="1322525"/>
            <a:ext cx="3991801" cy="3820974"/>
          </a:xfrm>
          <a:prstGeom prst="rect">
            <a:avLst/>
          </a:prstGeom>
          <a:noFill/>
          <a:ln>
            <a:noFill/>
          </a:ln>
        </p:spPr>
      </p:pic>
      <p:sp>
        <p:nvSpPr>
          <p:cNvPr id="315" name="Google Shape;315;p49"/>
          <p:cNvSpPr txBox="1"/>
          <p:nvPr/>
        </p:nvSpPr>
        <p:spPr>
          <a:xfrm>
            <a:off x="5152200" y="1322525"/>
            <a:ext cx="1341300" cy="5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EFEFEF"/>
                </a:solidFill>
                <a:latin typeface="Montserrat"/>
                <a:ea typeface="Montserrat"/>
                <a:cs typeface="Montserrat"/>
                <a:sym typeface="Montserrat"/>
              </a:rPr>
              <a:t>5 balls</a:t>
            </a:r>
            <a:endParaRPr b="1" sz="2000">
              <a:solidFill>
                <a:srgbClr val="EFEFE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0" name="Google Shape;320;p50" title="Screenshot 2025-11-09 at 2.10.03 pm.png"/>
          <p:cNvPicPr preferRelativeResize="0"/>
          <p:nvPr/>
        </p:nvPicPr>
        <p:blipFill rotWithShape="1">
          <a:blip r:embed="rId3">
            <a:alphaModFix/>
          </a:blip>
          <a:srcRect b="0" l="22270" r="0" t="0"/>
          <a:stretch/>
        </p:blipFill>
        <p:spPr>
          <a:xfrm>
            <a:off x="5152198" y="1322525"/>
            <a:ext cx="3991801" cy="3820974"/>
          </a:xfrm>
          <a:prstGeom prst="rect">
            <a:avLst/>
          </a:prstGeom>
          <a:noFill/>
          <a:ln>
            <a:noFill/>
          </a:ln>
        </p:spPr>
      </p:pic>
      <p:sp>
        <p:nvSpPr>
          <p:cNvPr id="321" name="Google Shape;321;p50"/>
          <p:cNvSpPr txBox="1"/>
          <p:nvPr>
            <p:ph type="title"/>
          </p:nvPr>
        </p:nvSpPr>
        <p:spPr>
          <a:xfrm>
            <a:off x="311700" y="445025"/>
            <a:ext cx="46914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A player picks up ____ balls. 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____ balls stay on the ground.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22" name="Google Shape;322;p50"/>
          <p:cNvSpPr txBox="1"/>
          <p:nvPr/>
        </p:nvSpPr>
        <p:spPr>
          <a:xfrm>
            <a:off x="5152200" y="1322525"/>
            <a:ext cx="1341300" cy="5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EFEFEF"/>
                </a:solidFill>
                <a:latin typeface="Montserrat"/>
                <a:ea typeface="Montserrat"/>
                <a:cs typeface="Montserrat"/>
                <a:sym typeface="Montserrat"/>
              </a:rPr>
              <a:t>5 balls</a:t>
            </a:r>
            <a:endParaRPr b="1" sz="2000">
              <a:solidFill>
                <a:srgbClr val="EFEFE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" name="Google Shape;327;p51" title="Screenshot 2025-11-09 at 2.10.03 pm.png"/>
          <p:cNvPicPr preferRelativeResize="0"/>
          <p:nvPr/>
        </p:nvPicPr>
        <p:blipFill rotWithShape="1">
          <a:blip r:embed="rId3">
            <a:alphaModFix/>
          </a:blip>
          <a:srcRect b="0" l="22270" r="0" t="0"/>
          <a:stretch/>
        </p:blipFill>
        <p:spPr>
          <a:xfrm>
            <a:off x="5152198" y="1322525"/>
            <a:ext cx="3991801" cy="3820974"/>
          </a:xfrm>
          <a:prstGeom prst="rect">
            <a:avLst/>
          </a:prstGeom>
          <a:noFill/>
          <a:ln>
            <a:noFill/>
          </a:ln>
        </p:spPr>
      </p:pic>
      <p:sp>
        <p:nvSpPr>
          <p:cNvPr id="328" name="Google Shape;328;p51"/>
          <p:cNvSpPr txBox="1"/>
          <p:nvPr>
            <p:ph type="title"/>
          </p:nvPr>
        </p:nvSpPr>
        <p:spPr>
          <a:xfrm>
            <a:off x="311700" y="445025"/>
            <a:ext cx="46914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A player picks up ____ balls. 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____ balls stay on the ground.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Make 2 parts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29" name="Google Shape;329;p51"/>
          <p:cNvSpPr txBox="1"/>
          <p:nvPr/>
        </p:nvSpPr>
        <p:spPr>
          <a:xfrm>
            <a:off x="5152200" y="1322525"/>
            <a:ext cx="1341300" cy="5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EFEFEF"/>
                </a:solidFill>
                <a:latin typeface="Montserrat"/>
                <a:ea typeface="Montserrat"/>
                <a:cs typeface="Montserrat"/>
                <a:sym typeface="Montserrat"/>
              </a:rPr>
              <a:t>5 balls</a:t>
            </a:r>
            <a:endParaRPr b="1" sz="2000">
              <a:solidFill>
                <a:srgbClr val="EFEFE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4" name="Google Shape;334;p52" title="Screenshot 2025-11-09 at 2.10.03 pm.png"/>
          <p:cNvPicPr preferRelativeResize="0"/>
          <p:nvPr/>
        </p:nvPicPr>
        <p:blipFill rotWithShape="1">
          <a:blip r:embed="rId3">
            <a:alphaModFix/>
          </a:blip>
          <a:srcRect b="0" l="22270" r="0" t="0"/>
          <a:stretch/>
        </p:blipFill>
        <p:spPr>
          <a:xfrm>
            <a:off x="5152198" y="1322525"/>
            <a:ext cx="3991801" cy="3820974"/>
          </a:xfrm>
          <a:prstGeom prst="rect">
            <a:avLst/>
          </a:prstGeom>
          <a:noFill/>
          <a:ln>
            <a:noFill/>
          </a:ln>
        </p:spPr>
      </p:pic>
      <p:sp>
        <p:nvSpPr>
          <p:cNvPr id="335" name="Google Shape;335;p52"/>
          <p:cNvSpPr txBox="1"/>
          <p:nvPr>
            <p:ph type="title"/>
          </p:nvPr>
        </p:nvSpPr>
        <p:spPr>
          <a:xfrm>
            <a:off x="311700" y="445025"/>
            <a:ext cx="46914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A player picks up </a:t>
            </a:r>
            <a:r>
              <a:rPr b="1" lang="en" sz="2000">
                <a:latin typeface="Montserrat"/>
                <a:ea typeface="Montserrat"/>
                <a:cs typeface="Montserrat"/>
                <a:sym typeface="Montserrat"/>
              </a:rPr>
              <a:t>4</a:t>
            </a: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 balls. 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000">
                <a:latin typeface="Montserrat"/>
                <a:ea typeface="Montserrat"/>
                <a:cs typeface="Montserrat"/>
                <a:sym typeface="Montserrat"/>
              </a:rPr>
              <a:t>1</a:t>
            </a: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 ball stay on the ground.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36" name="Google Shape;336;p52"/>
          <p:cNvSpPr txBox="1"/>
          <p:nvPr/>
        </p:nvSpPr>
        <p:spPr>
          <a:xfrm>
            <a:off x="5152200" y="1322525"/>
            <a:ext cx="1341300" cy="5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EFEFEF"/>
                </a:solidFill>
                <a:latin typeface="Montserrat"/>
                <a:ea typeface="Montserrat"/>
                <a:cs typeface="Montserrat"/>
                <a:sym typeface="Montserrat"/>
              </a:rPr>
              <a:t>5 balls</a:t>
            </a:r>
            <a:endParaRPr b="1" sz="2000">
              <a:solidFill>
                <a:srgbClr val="EFEFE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