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80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88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</p:sldIdLst>
  <p:sldSz cy="5143500" cx="9144000"/>
  <p:notesSz cx="6858000" cy="9144000"/>
  <p:embeddedFontLst>
    <p:embeddedFont>
      <p:font typeface="Montserrat"/>
      <p:regular r:id="rId96"/>
      <p:bold r:id="rId97"/>
      <p:italic r:id="rId98"/>
      <p:boldItalic r:id="rId9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font" Target="fonts/Montserrat-bold.fntdata"/><Relationship Id="rId96" Type="http://schemas.openxmlformats.org/officeDocument/2006/relationships/font" Target="fonts/Montserrat-regular.fntdata"/><Relationship Id="rId11" Type="http://schemas.openxmlformats.org/officeDocument/2006/relationships/slide" Target="slides/slide6.xml"/><Relationship Id="rId99" Type="http://schemas.openxmlformats.org/officeDocument/2006/relationships/font" Target="fonts/Montserrat-boldItalic.fntdata"/><Relationship Id="rId10" Type="http://schemas.openxmlformats.org/officeDocument/2006/relationships/slide" Target="slides/slide5.xml"/><Relationship Id="rId98" Type="http://schemas.openxmlformats.org/officeDocument/2006/relationships/font" Target="fonts/Montserrat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69" Type="http://schemas.openxmlformats.org/officeDocument/2006/relationships/slide" Target="slides/slide6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9" Type="http://schemas.openxmlformats.org/officeDocument/2006/relationships/slide" Target="slides/slide54.xml"/><Relationship Id="rId58" Type="http://schemas.openxmlformats.org/officeDocument/2006/relationships/slide" Target="slides/slide5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8a43922d48_0_4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g38a43922d48_0_4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8a43922d48_0_4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g38a43922d48_0_4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9d2ac053a3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" name="Google Shape;78;g39d2ac053a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9d2ac053a3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g39d2ac053a3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9d2ac053a3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" name="Google Shape;117;g39d2ac053a3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9d2ac053a3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" name="Google Shape;135;g39d2ac053a3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9d2ac053a3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g39d2ac053a3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9d2ac053a3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" name="Google Shape;169;g39d2ac053a3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9d2ac053a3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g39d2ac053a3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9d2ac053a3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g39d2ac053a3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9d2ac053a3_0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g39d2ac053a3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9d2ac053a3_0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4" name="Google Shape;234;g39d2ac053a3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8a487cb78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9" name="Google Shape;249;g38a487cb78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8a487cb78d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g38a487cb78d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8a487cb78d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8" name="Google Shape;278;g38a487cb78d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8a487cb78d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1" name="Google Shape;291;g38a487cb78d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8a487cb78d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3" name="Google Shape;303;g38a487cb78d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8a487cb78d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5" name="Google Shape;315;g38a487cb78d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8a487cb78d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7" name="Google Shape;327;g38a487cb78d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38a487cb78d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8" name="Google Shape;338;g38a487cb78d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38a487cb78d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9" name="Google Shape;349;g38a487cb78d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8a487cb78d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0" name="Google Shape;360;g38a487cb78d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8a43922d48_0_4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0" name="Google Shape;370;g38a43922d48_0_4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38a43922d48_0_4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0" name="Google Shape;380;g38a43922d48_0_4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38a43922d48_0_4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9" name="Google Shape;389;g38a43922d48_0_4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38a43922d48_0_4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7" name="Google Shape;397;g38a43922d48_0_4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8a43922d48_0_4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4" name="Google Shape;404;g38a43922d48_0_4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38a43922d48_0_4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1" name="Google Shape;411;g38a43922d48_0_4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38a43922d48_0_4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8" name="Google Shape;418;g38a43922d48_0_4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38a43922d48_0_4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4" name="Google Shape;424;g38a43922d48_0_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38a43922d48_0_4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0" name="Google Shape;430;g38a43922d48_0_4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38a43922d48_0_5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6" name="Google Shape;436;g38a43922d48_0_5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3fab18aaf2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1" name="Google Shape;441;g3fab18aaf2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8a487cb78d_0_7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6" name="Google Shape;446;g38a487cb78d_0_7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39d2ac053a3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1" name="Google Shape;451;g39d2ac053a3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39d2ac053a3_0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6" name="Google Shape;456;g39d2ac053a3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39d2ac053a3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1" name="Google Shape;461;g39d2ac053a3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39d2ac053a3_0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6" name="Google Shape;466;g39d2ac053a3_0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39d2ac053a3_0_2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1" name="Google Shape;471;g39d2ac053a3_0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39d2ac053a3_0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6" name="Google Shape;476;g39d2ac053a3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39d2ac053a3_0_2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1" name="Google Shape;481;g39d2ac053a3_0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39d2ac053a3_0_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6" name="Google Shape;486;g39d2ac053a3_0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39d2ac053a3_0_2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1" name="Google Shape;491;g39d2ac053a3_0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39d2ac053a3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6" name="Google Shape;496;g39d2ac053a3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38a487cb78d_0_7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2" name="Google Shape;502;g38a487cb78d_0_7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38a487cb78d_0_7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8" name="Google Shape;508;g38a487cb78d_0_7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38a487cb78d_0_7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4" name="Google Shape;514;g38a487cb78d_0_7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38a487cb78d_0_7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0" name="Google Shape;520;g38a487cb78d_0_7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38a43922d48_0_7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6" name="Google Shape;526;g38a43922d48_0_7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38a487cb78d_0_7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2" name="Google Shape;532;g38a487cb78d_0_7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38a487cb78d_0_7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8" name="Google Shape;538;g38a487cb78d_0_7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38a487cb78d_0_6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4" name="Google Shape;544;g38a487cb78d_0_6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38a487cb78d_0_6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0" name="Google Shape;550;g38a487cb78d_0_6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38a487cb78d_0_6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6" name="Google Shape;556;g38a487cb78d_0_6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38a43922d48_0_7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3" name="Google Shape;563;g38a43922d48_0_7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38a43922d48_0_7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0" name="Google Shape;570;g38a43922d48_0_7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38a43922d48_0_7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7" name="Google Shape;577;g38a43922d48_0_7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38a43922d48_0_7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4" name="Google Shape;584;g38a43922d48_0_7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38a43922d48_0_7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1" name="Google Shape;591;g38a43922d48_0_7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38a43922d48_0_7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8" name="Google Shape;598;g38a43922d48_0_7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38a43922d48_0_7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5" name="Google Shape;605;g38a43922d48_0_7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38a43922d48_0_7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2" name="Google Shape;612;g38a43922d48_0_7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38a43922d48_0_7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9" name="Google Shape;619;g38a43922d48_0_7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38a43922d48_0_7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6" name="Google Shape;626;g38a43922d48_0_7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g3fab18aaf28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3" name="Google Shape;633;g3fab18aaf28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3fab18aaf28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9" name="Google Shape;639;g3fab18aaf28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3fab18aaf28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5" name="Google Shape;645;g3fab18aaf28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3fab18aaf28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2" name="Google Shape;652;g3fab18aaf28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g3fab18aaf28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9" name="Google Shape;659;g3fab18aaf28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3fab18aaf28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5" name="Google Shape;665;g3fab18aaf28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3fab18aaf28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2" name="Google Shape;672;g3fab18aaf28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3fab18aaf28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9" name="Google Shape;679;g3fab18aaf28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g3fab18aaf28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5" name="Google Shape;685;g3fab18aaf28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fab18aaf28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2" name="Google Shape;692;g3fab18aaf28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g3fab18aaf28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0" name="Google Shape;700;g3fab18aaf28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3fab18aaf28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8" name="Google Shape;708;g3fab18aaf28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g3fab18aaf28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4" name="Google Shape;714;g3fab18aaf28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g3fab18aaf28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2" name="Google Shape;722;g3fab18aaf28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3fab18aaf28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0" name="Google Shape;730;g3fab18aaf28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3fab18aaf28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8" name="Google Shape;738;g3fab18aaf28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3fab18aaf28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6" name="Google Shape;746;g3fab18aaf28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g3fab18aaf28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2" name="Google Shape;752;g3fab18aaf28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3fab18aaf28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0" name="Google Shape;760;g3fab18aaf28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3fab18aaf28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8" name="Google Shape;768;g3fab18aaf28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g3fab18aaf28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6" name="Google Shape;776;g3fab18aaf28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g3fab18aaf28_0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4" name="Google Shape;784;g3fab18aaf28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g3fab18aaf28_0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0" name="Google Shape;790;g3fab18aaf28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3fab18aaf28_0_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8" name="Google Shape;798;g3fab18aaf28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g3fab18aaf28_0_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6" name="Google Shape;806;g3fab18aaf28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g3fab18aaf28_0_2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5" name="Google Shape;815;g3fab18aaf28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2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2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2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2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2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2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2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2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2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2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2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2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2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2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2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2.pn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2.pn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2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2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2.pn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2.pn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2.pn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2.png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2.png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9.xml"/><Relationship Id="rId3" Type="http://schemas.openxmlformats.org/officeDocument/2006/relationships/image" Target="../media/image2.png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 from 30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sz="4500"/>
          </a:p>
        </p:txBody>
      </p:sp>
      <p:pic>
        <p:nvPicPr>
          <p:cNvPr descr="Ants Free Stock Photo - Public Domain Pictures" id="61" name="Google Shape;61;p14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62" name="Google Shape;62;p14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63" name="Google Shape;63;p14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183522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64" name="Google Shape;64;p14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183522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65" name="Google Shape;65;p14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1835237"/>
            <a:ext cx="1419700" cy="67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66" name="Google Shape;66;p14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67" name="Google Shape;67;p14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68" name="Google Shape;68;p14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2828550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69" name="Google Shape;69;p14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2828550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70" name="Google Shape;70;p14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2828562"/>
            <a:ext cx="1419700" cy="67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71" name="Google Shape;71;p14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96743" y="382187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72" name="Google Shape;72;p14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382187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73" name="Google Shape;73;p14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505712" y="382187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74" name="Google Shape;74;p14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425337" y="382187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75" name="Google Shape;75;p14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222164" y="3821887"/>
            <a:ext cx="1419700" cy="67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29</a:t>
            </a:r>
            <a:endParaRPr sz="4500"/>
          </a:p>
        </p:txBody>
      </p:sp>
      <p:pic>
        <p:nvPicPr>
          <p:cNvPr descr="Ants Free Stock Photo - Public Domain Pictures" id="81" name="Google Shape;81;p15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82" name="Google Shape;82;p15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83" name="Google Shape;83;p15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183522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84" name="Google Shape;84;p15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183522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85" name="Google Shape;85;p15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1835237"/>
            <a:ext cx="1419700" cy="67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86" name="Google Shape;86;p15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87" name="Google Shape;87;p15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88" name="Google Shape;88;p15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2828550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89" name="Google Shape;89;p15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2828550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90" name="Google Shape;90;p15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2828562"/>
            <a:ext cx="1419700" cy="67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91" name="Google Shape;91;p15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96743" y="382187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92" name="Google Shape;92;p15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382187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93" name="Google Shape;93;p15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505712" y="382187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94" name="Google Shape;94;p15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425337" y="382187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95" name="Google Shape;95;p15"/>
          <p:cNvPicPr preferRelativeResize="0"/>
          <p:nvPr/>
        </p:nvPicPr>
        <p:blipFill rotWithShape="1">
          <a:blip r:embed="rId3">
            <a:alphaModFix/>
          </a:blip>
          <a:srcRect b="0" l="0" r="69726" t="52238"/>
          <a:stretch/>
        </p:blipFill>
        <p:spPr>
          <a:xfrm>
            <a:off x="7222169" y="3821875"/>
            <a:ext cx="664600" cy="67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6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28</a:t>
            </a:r>
            <a:endParaRPr sz="4500"/>
          </a:p>
        </p:txBody>
      </p:sp>
      <p:pic>
        <p:nvPicPr>
          <p:cNvPr descr="Ants Free Stock Photo - Public Domain Pictures" id="101" name="Google Shape;101;p16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02" name="Google Shape;102;p16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03" name="Google Shape;103;p16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183522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04" name="Google Shape;104;p16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183522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05" name="Google Shape;105;p16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1835237"/>
            <a:ext cx="1419700" cy="67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06" name="Google Shape;106;p16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07" name="Google Shape;107;p16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08" name="Google Shape;108;p16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2828550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09" name="Google Shape;109;p16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2828550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10" name="Google Shape;110;p16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2828562"/>
            <a:ext cx="1419700" cy="67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11" name="Google Shape;111;p16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96743" y="382187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12" name="Google Shape;112;p16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382187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13" name="Google Shape;113;p16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505712" y="382187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14" name="Google Shape;114;p16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425337" y="3821875"/>
            <a:ext cx="760324" cy="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7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27</a:t>
            </a:r>
            <a:endParaRPr sz="4500"/>
          </a:p>
        </p:txBody>
      </p:sp>
      <p:pic>
        <p:nvPicPr>
          <p:cNvPr descr="Ants Free Stock Photo - Public Domain Pictures" id="120" name="Google Shape;120;p17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21" name="Google Shape;121;p17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22" name="Google Shape;122;p17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183522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23" name="Google Shape;123;p17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183522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24" name="Google Shape;124;p17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1835237"/>
            <a:ext cx="1419700" cy="67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25" name="Google Shape;125;p17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26" name="Google Shape;126;p17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27" name="Google Shape;127;p17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2828550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28" name="Google Shape;128;p17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2828550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29" name="Google Shape;129;p17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2828562"/>
            <a:ext cx="1419700" cy="67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30" name="Google Shape;130;p17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96743" y="382187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31" name="Google Shape;131;p17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382187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32" name="Google Shape;132;p17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505712" y="3821875"/>
            <a:ext cx="760325" cy="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8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26</a:t>
            </a:r>
            <a:endParaRPr sz="4500"/>
          </a:p>
        </p:txBody>
      </p:sp>
      <p:pic>
        <p:nvPicPr>
          <p:cNvPr descr="Ants Free Stock Photo - Public Domain Pictures" id="138" name="Google Shape;138;p18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39" name="Google Shape;139;p18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40" name="Google Shape;140;p18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183522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41" name="Google Shape;141;p18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183522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42" name="Google Shape;142;p18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1835237"/>
            <a:ext cx="1419700" cy="67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43" name="Google Shape;143;p18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44" name="Google Shape;144;p18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45" name="Google Shape;145;p18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2828550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46" name="Google Shape;146;p18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2828550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47" name="Google Shape;147;p18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2828562"/>
            <a:ext cx="1419700" cy="67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48" name="Google Shape;148;p18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96743" y="382187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49" name="Google Shape;149;p18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3821875"/>
            <a:ext cx="2195190" cy="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9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25</a:t>
            </a:r>
            <a:endParaRPr sz="4500"/>
          </a:p>
        </p:txBody>
      </p:sp>
      <p:pic>
        <p:nvPicPr>
          <p:cNvPr descr="Ants Free Stock Photo - Public Domain Pictures" id="155" name="Google Shape;155;p19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56" name="Google Shape;156;p19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57" name="Google Shape;157;p19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183522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58" name="Google Shape;158;p19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183522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59" name="Google Shape;159;p19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1835237"/>
            <a:ext cx="1419700" cy="67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0" name="Google Shape;160;p19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1" name="Google Shape;161;p19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2" name="Google Shape;162;p19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2828550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3" name="Google Shape;163;p19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2828550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4" name="Google Shape;164;p19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2828562"/>
            <a:ext cx="1419700" cy="67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5" name="Google Shape;165;p19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96743" y="382187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66" name="Google Shape;166;p19"/>
          <p:cNvPicPr preferRelativeResize="0"/>
          <p:nvPr/>
        </p:nvPicPr>
        <p:blipFill rotWithShape="1">
          <a:blip r:embed="rId3">
            <a:alphaModFix/>
          </a:blip>
          <a:srcRect b="47762" l="0" r="35325" t="0"/>
          <a:stretch/>
        </p:blipFill>
        <p:spPr>
          <a:xfrm>
            <a:off x="3151223" y="3821875"/>
            <a:ext cx="1419700" cy="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0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24</a:t>
            </a:r>
            <a:endParaRPr sz="4500"/>
          </a:p>
        </p:txBody>
      </p:sp>
      <p:pic>
        <p:nvPicPr>
          <p:cNvPr descr="Ants Free Stock Photo - Public Domain Pictures" id="172" name="Google Shape;172;p20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73" name="Google Shape;173;p20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74" name="Google Shape;174;p20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183522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75" name="Google Shape;175;p20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183522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76" name="Google Shape;176;p20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1835237"/>
            <a:ext cx="1419700" cy="67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77" name="Google Shape;177;p20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78" name="Google Shape;178;p20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79" name="Google Shape;179;p20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2828550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80" name="Google Shape;180;p20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2828550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81" name="Google Shape;181;p20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2828562"/>
            <a:ext cx="1419700" cy="67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82" name="Google Shape;182;p20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96743" y="382187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83" name="Google Shape;183;p20"/>
          <p:cNvPicPr preferRelativeResize="0"/>
          <p:nvPr/>
        </p:nvPicPr>
        <p:blipFill rotWithShape="1">
          <a:blip r:embed="rId3">
            <a:alphaModFix/>
          </a:blip>
          <a:srcRect b="47762" l="0" r="73856" t="0"/>
          <a:stretch/>
        </p:blipFill>
        <p:spPr>
          <a:xfrm>
            <a:off x="3151224" y="3821875"/>
            <a:ext cx="573900" cy="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1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23</a:t>
            </a:r>
            <a:endParaRPr sz="4500"/>
          </a:p>
        </p:txBody>
      </p:sp>
      <p:pic>
        <p:nvPicPr>
          <p:cNvPr descr="Ants Free Stock Photo - Public Domain Pictures" id="189" name="Google Shape;189;p21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90" name="Google Shape;190;p21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91" name="Google Shape;191;p21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183522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92" name="Google Shape;192;p21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183522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93" name="Google Shape;193;p21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1835237"/>
            <a:ext cx="1419700" cy="67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94" name="Google Shape;194;p21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95" name="Google Shape;195;p21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96" name="Google Shape;196;p21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2828550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97" name="Google Shape;197;p21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2828550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98" name="Google Shape;198;p21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2828562"/>
            <a:ext cx="1419700" cy="67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199" name="Google Shape;199;p21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96743" y="3821875"/>
            <a:ext cx="2195190" cy="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2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22</a:t>
            </a:r>
            <a:endParaRPr sz="4500"/>
          </a:p>
        </p:txBody>
      </p:sp>
      <p:pic>
        <p:nvPicPr>
          <p:cNvPr descr="Ants Free Stock Photo - Public Domain Pictures" id="205" name="Google Shape;205;p22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06" name="Google Shape;206;p22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07" name="Google Shape;207;p22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183522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08" name="Google Shape;208;p22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183522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09" name="Google Shape;209;p22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1835237"/>
            <a:ext cx="1419700" cy="67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10" name="Google Shape;210;p22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11" name="Google Shape;211;p22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12" name="Google Shape;212;p22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2828550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13" name="Google Shape;213;p22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2828550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14" name="Google Shape;214;p22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2828562"/>
            <a:ext cx="1419700" cy="67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15" name="Google Shape;215;p22"/>
          <p:cNvPicPr preferRelativeResize="0"/>
          <p:nvPr/>
        </p:nvPicPr>
        <p:blipFill rotWithShape="1">
          <a:blip r:embed="rId3">
            <a:alphaModFix/>
          </a:blip>
          <a:srcRect b="47762" l="0" r="35325" t="0"/>
          <a:stretch/>
        </p:blipFill>
        <p:spPr>
          <a:xfrm>
            <a:off x="796748" y="3821875"/>
            <a:ext cx="1419700" cy="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3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21</a:t>
            </a:r>
            <a:endParaRPr sz="4500"/>
          </a:p>
        </p:txBody>
      </p:sp>
      <p:pic>
        <p:nvPicPr>
          <p:cNvPr descr="Ants Free Stock Photo - Public Domain Pictures" id="221" name="Google Shape;221;p23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22" name="Google Shape;222;p23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23" name="Google Shape;223;p23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183522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24" name="Google Shape;224;p23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183522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25" name="Google Shape;225;p23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1835237"/>
            <a:ext cx="1419700" cy="67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26" name="Google Shape;226;p23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27" name="Google Shape;227;p23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28" name="Google Shape;228;p23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2828550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29" name="Google Shape;229;p23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2828550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30" name="Google Shape;230;p23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2828562"/>
            <a:ext cx="1419700" cy="67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31" name="Google Shape;231;p23"/>
          <p:cNvPicPr preferRelativeResize="0"/>
          <p:nvPr/>
        </p:nvPicPr>
        <p:blipFill rotWithShape="1">
          <a:blip r:embed="rId3">
            <a:alphaModFix/>
          </a:blip>
          <a:srcRect b="47762" l="0" r="73166" t="0"/>
          <a:stretch/>
        </p:blipFill>
        <p:spPr>
          <a:xfrm>
            <a:off x="796749" y="3821875"/>
            <a:ext cx="589050" cy="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4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sz="4500"/>
          </a:p>
        </p:txBody>
      </p:sp>
      <p:pic>
        <p:nvPicPr>
          <p:cNvPr descr="Ants Free Stock Photo - Public Domain Pictures" id="237" name="Google Shape;237;p24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38" name="Google Shape;238;p24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39" name="Google Shape;239;p24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183522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40" name="Google Shape;240;p24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183522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41" name="Google Shape;241;p24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1835237"/>
            <a:ext cx="1419700" cy="67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42" name="Google Shape;242;p24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43" name="Google Shape;243;p24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44" name="Google Shape;244;p24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2828550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45" name="Google Shape;245;p24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2828550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46" name="Google Shape;246;p24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2828562"/>
            <a:ext cx="1419700" cy="67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5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19</a:t>
            </a:r>
            <a:endParaRPr sz="4500"/>
          </a:p>
        </p:txBody>
      </p:sp>
      <p:pic>
        <p:nvPicPr>
          <p:cNvPr descr="Ants Free Stock Photo - Public Domain Pictures" id="252" name="Google Shape;252;p25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53" name="Google Shape;253;p25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54" name="Google Shape;254;p25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183522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55" name="Google Shape;255;p25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183522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56" name="Google Shape;256;p25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1835237"/>
            <a:ext cx="1419700" cy="67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57" name="Google Shape;257;p25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58" name="Google Shape;258;p25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59" name="Google Shape;259;p25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2828550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60" name="Google Shape;260;p25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2828550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61" name="Google Shape;261;p25"/>
          <p:cNvPicPr preferRelativeResize="0"/>
          <p:nvPr/>
        </p:nvPicPr>
        <p:blipFill rotWithShape="1">
          <a:blip r:embed="rId3">
            <a:alphaModFix/>
          </a:blip>
          <a:srcRect b="0" l="0" r="65366" t="52238"/>
          <a:stretch/>
        </p:blipFill>
        <p:spPr>
          <a:xfrm>
            <a:off x="7184470" y="2828550"/>
            <a:ext cx="760324" cy="67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6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18</a:t>
            </a:r>
            <a:endParaRPr sz="4500"/>
          </a:p>
        </p:txBody>
      </p:sp>
      <p:pic>
        <p:nvPicPr>
          <p:cNvPr descr="Ants Free Stock Photo - Public Domain Pictures" id="267" name="Google Shape;267;p26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68" name="Google Shape;268;p26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69" name="Google Shape;269;p26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183522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70" name="Google Shape;270;p26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183522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71" name="Google Shape;271;p26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1835237"/>
            <a:ext cx="1419700" cy="67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72" name="Google Shape;272;p26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73" name="Google Shape;273;p26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74" name="Google Shape;274;p26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2828550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75" name="Google Shape;275;p26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2828550"/>
            <a:ext cx="760324" cy="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7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17</a:t>
            </a:r>
            <a:endParaRPr sz="4500"/>
          </a:p>
        </p:txBody>
      </p:sp>
      <p:pic>
        <p:nvPicPr>
          <p:cNvPr descr="Ants Free Stock Photo - Public Domain Pictures" id="281" name="Google Shape;281;p27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82" name="Google Shape;282;p27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83" name="Google Shape;283;p27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183522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84" name="Google Shape;284;p27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183522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85" name="Google Shape;285;p27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1835237"/>
            <a:ext cx="1419700" cy="67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86" name="Google Shape;286;p27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87" name="Google Shape;287;p27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88" name="Google Shape;288;p27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2828550"/>
            <a:ext cx="760325" cy="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8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16</a:t>
            </a:r>
            <a:endParaRPr sz="4500"/>
          </a:p>
        </p:txBody>
      </p:sp>
      <p:pic>
        <p:nvPicPr>
          <p:cNvPr descr="Ants Free Stock Photo - Public Domain Pictures" id="294" name="Google Shape;294;p28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95" name="Google Shape;295;p28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96" name="Google Shape;296;p28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183522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97" name="Google Shape;297;p28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183522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98" name="Google Shape;298;p28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1835237"/>
            <a:ext cx="1419700" cy="67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299" name="Google Shape;299;p28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00" name="Google Shape;300;p28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9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sz="4500"/>
          </a:p>
        </p:txBody>
      </p:sp>
      <p:pic>
        <p:nvPicPr>
          <p:cNvPr descr="Ants Free Stock Photo - Public Domain Pictures" id="306" name="Google Shape;306;p29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07" name="Google Shape;307;p29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08" name="Google Shape;308;p29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183522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09" name="Google Shape;309;p29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183522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10" name="Google Shape;310;p29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1835237"/>
            <a:ext cx="1419700" cy="67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11" name="Google Shape;311;p29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12" name="Google Shape;312;p29"/>
          <p:cNvPicPr preferRelativeResize="0"/>
          <p:nvPr/>
        </p:nvPicPr>
        <p:blipFill rotWithShape="1">
          <a:blip r:embed="rId3">
            <a:alphaModFix/>
          </a:blip>
          <a:srcRect b="47762" l="0" r="35325" t="0"/>
          <a:stretch/>
        </p:blipFill>
        <p:spPr>
          <a:xfrm>
            <a:off x="3151223" y="2828550"/>
            <a:ext cx="1419700" cy="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0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sz="4500"/>
          </a:p>
        </p:txBody>
      </p:sp>
      <p:pic>
        <p:nvPicPr>
          <p:cNvPr descr="Ants Free Stock Photo - Public Domain Pictures" id="318" name="Google Shape;318;p30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19" name="Google Shape;319;p30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20" name="Google Shape;320;p30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183522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21" name="Google Shape;321;p30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183522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22" name="Google Shape;322;p30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1835237"/>
            <a:ext cx="1419700" cy="67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23" name="Google Shape;323;p30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24" name="Google Shape;324;p30"/>
          <p:cNvPicPr preferRelativeResize="0"/>
          <p:nvPr/>
        </p:nvPicPr>
        <p:blipFill rotWithShape="1">
          <a:blip r:embed="rId3">
            <a:alphaModFix/>
          </a:blip>
          <a:srcRect b="47762" l="0" r="71343" t="0"/>
          <a:stretch/>
        </p:blipFill>
        <p:spPr>
          <a:xfrm>
            <a:off x="3151224" y="2828550"/>
            <a:ext cx="629074" cy="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1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sz="4500"/>
          </a:p>
        </p:txBody>
      </p:sp>
      <p:pic>
        <p:nvPicPr>
          <p:cNvPr descr="Ants Free Stock Photo - Public Domain Pictures" id="330" name="Google Shape;330;p31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31" name="Google Shape;331;p31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32" name="Google Shape;332;p31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183522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33" name="Google Shape;333;p31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183522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34" name="Google Shape;334;p31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1835237"/>
            <a:ext cx="1419700" cy="67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35" name="Google Shape;335;p31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2828550"/>
            <a:ext cx="2195190" cy="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32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sz="4500"/>
          </a:p>
        </p:txBody>
      </p:sp>
      <p:pic>
        <p:nvPicPr>
          <p:cNvPr descr="Ants Free Stock Photo - Public Domain Pictures" id="341" name="Google Shape;341;p32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42" name="Google Shape;342;p32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43" name="Google Shape;343;p32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183522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44" name="Google Shape;344;p32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183522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45" name="Google Shape;345;p32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1835237"/>
            <a:ext cx="1419700" cy="67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46" name="Google Shape;346;p32"/>
          <p:cNvPicPr preferRelativeResize="0"/>
          <p:nvPr/>
        </p:nvPicPr>
        <p:blipFill rotWithShape="1">
          <a:blip r:embed="rId3">
            <a:alphaModFix/>
          </a:blip>
          <a:srcRect b="47762" l="0" r="35325" t="0"/>
          <a:stretch/>
        </p:blipFill>
        <p:spPr>
          <a:xfrm>
            <a:off x="754198" y="2828550"/>
            <a:ext cx="1419700" cy="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3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sz="4500"/>
          </a:p>
        </p:txBody>
      </p:sp>
      <p:pic>
        <p:nvPicPr>
          <p:cNvPr descr="Ants Free Stock Photo - Public Domain Pictures" id="352" name="Google Shape;352;p33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53" name="Google Shape;353;p33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54" name="Google Shape;354;p33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183522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55" name="Google Shape;355;p33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183522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56" name="Google Shape;356;p33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1835237"/>
            <a:ext cx="1419700" cy="67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57" name="Google Shape;357;p33"/>
          <p:cNvPicPr preferRelativeResize="0"/>
          <p:nvPr/>
        </p:nvPicPr>
        <p:blipFill rotWithShape="1">
          <a:blip r:embed="rId3">
            <a:alphaModFix/>
          </a:blip>
          <a:srcRect b="47762" l="0" r="73990" t="0"/>
          <a:stretch/>
        </p:blipFill>
        <p:spPr>
          <a:xfrm>
            <a:off x="754199" y="2828550"/>
            <a:ext cx="570951" cy="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4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4500"/>
          </a:p>
        </p:txBody>
      </p:sp>
      <p:pic>
        <p:nvPicPr>
          <p:cNvPr descr="Ants Free Stock Photo - Public Domain Pictures" id="363" name="Google Shape;363;p34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64" name="Google Shape;364;p34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65" name="Google Shape;365;p34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183522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66" name="Google Shape;366;p34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183522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67" name="Google Shape;367;p34"/>
          <p:cNvPicPr preferRelativeResize="0"/>
          <p:nvPr/>
        </p:nvPicPr>
        <p:blipFill rotWithShape="1">
          <a:blip r:embed="rId3">
            <a:alphaModFix/>
          </a:blip>
          <a:srcRect b="0" l="0" r="35330" t="52238"/>
          <a:stretch/>
        </p:blipFill>
        <p:spPr>
          <a:xfrm>
            <a:off x="7184464" y="1835237"/>
            <a:ext cx="1419700" cy="67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35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4500"/>
          </a:p>
        </p:txBody>
      </p:sp>
      <p:pic>
        <p:nvPicPr>
          <p:cNvPr descr="Ants Free Stock Photo - Public Domain Pictures" id="373" name="Google Shape;373;p35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74" name="Google Shape;374;p35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75" name="Google Shape;375;p35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183522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76" name="Google Shape;376;p35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1835225"/>
            <a:ext cx="760324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77" name="Google Shape;377;p35"/>
          <p:cNvPicPr preferRelativeResize="0"/>
          <p:nvPr/>
        </p:nvPicPr>
        <p:blipFill rotWithShape="1">
          <a:blip r:embed="rId3">
            <a:alphaModFix/>
          </a:blip>
          <a:srcRect b="0" l="0" r="67708" t="52238"/>
          <a:stretch/>
        </p:blipFill>
        <p:spPr>
          <a:xfrm>
            <a:off x="7184470" y="1835225"/>
            <a:ext cx="708900" cy="67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6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4500"/>
          </a:p>
        </p:txBody>
      </p:sp>
      <p:pic>
        <p:nvPicPr>
          <p:cNvPr descr="Ants Free Stock Photo - Public Domain Pictures" id="383" name="Google Shape;383;p36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84" name="Google Shape;384;p36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85" name="Google Shape;385;p36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1835225"/>
            <a:ext cx="760325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86" name="Google Shape;386;p36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6318337" y="1835225"/>
            <a:ext cx="760324" cy="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37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4500"/>
          </a:p>
        </p:txBody>
      </p:sp>
      <p:pic>
        <p:nvPicPr>
          <p:cNvPr descr="Ants Free Stock Photo - Public Domain Pictures" id="392" name="Google Shape;392;p37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93" name="Google Shape;393;p37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394" name="Google Shape;394;p37"/>
          <p:cNvPicPr preferRelativeResize="0"/>
          <p:nvPr/>
        </p:nvPicPr>
        <p:blipFill rotWithShape="1">
          <a:blip r:embed="rId3">
            <a:alphaModFix/>
          </a:blip>
          <a:srcRect b="47762" l="65364" r="0" t="0"/>
          <a:stretch/>
        </p:blipFill>
        <p:spPr>
          <a:xfrm>
            <a:off x="5452212" y="1835225"/>
            <a:ext cx="760325" cy="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8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4500"/>
          </a:p>
        </p:txBody>
      </p:sp>
      <p:pic>
        <p:nvPicPr>
          <p:cNvPr descr="Ants Free Stock Photo - Public Domain Pictures" id="400" name="Google Shape;400;p38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401" name="Google Shape;401;p38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3151218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39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4500"/>
          </a:p>
        </p:txBody>
      </p:sp>
      <p:pic>
        <p:nvPicPr>
          <p:cNvPr descr="Ants Free Stock Photo - Public Domain Pictures" id="407" name="Google Shape;407;p39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408" name="Google Shape;408;p39"/>
          <p:cNvPicPr preferRelativeResize="0"/>
          <p:nvPr/>
        </p:nvPicPr>
        <p:blipFill rotWithShape="1">
          <a:blip r:embed="rId3">
            <a:alphaModFix/>
          </a:blip>
          <a:srcRect b="47762" l="0" r="35279" t="0"/>
          <a:stretch/>
        </p:blipFill>
        <p:spPr>
          <a:xfrm>
            <a:off x="3151223" y="1835225"/>
            <a:ext cx="1420775" cy="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40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4500"/>
          </a:p>
        </p:txBody>
      </p:sp>
      <p:pic>
        <p:nvPicPr>
          <p:cNvPr descr="Ants Free Stock Photo - Public Domain Pictures" id="414" name="Google Shape;414;p40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ts Free Stock Photo - Public Domain Pictures" id="415" name="Google Shape;415;p40"/>
          <p:cNvPicPr preferRelativeResize="0"/>
          <p:nvPr/>
        </p:nvPicPr>
        <p:blipFill rotWithShape="1">
          <a:blip r:embed="rId3">
            <a:alphaModFix/>
          </a:blip>
          <a:srcRect b="47762" l="0" r="72458" t="0"/>
          <a:stretch/>
        </p:blipFill>
        <p:spPr>
          <a:xfrm>
            <a:off x="3151220" y="1835225"/>
            <a:ext cx="604600" cy="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41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4500"/>
          </a:p>
        </p:txBody>
      </p:sp>
      <p:pic>
        <p:nvPicPr>
          <p:cNvPr descr="Ants Free Stock Photo - Public Domain Pictures" id="421" name="Google Shape;421;p41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754193" y="1835225"/>
            <a:ext cx="2195190" cy="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42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4500"/>
          </a:p>
        </p:txBody>
      </p:sp>
      <p:pic>
        <p:nvPicPr>
          <p:cNvPr descr="Ants Free Stock Photo - Public Domain Pictures" id="427" name="Google Shape;427;p42"/>
          <p:cNvPicPr preferRelativeResize="0"/>
          <p:nvPr/>
        </p:nvPicPr>
        <p:blipFill rotWithShape="1">
          <a:blip r:embed="rId3">
            <a:alphaModFix/>
          </a:blip>
          <a:srcRect b="47762" l="0" r="36773" t="0"/>
          <a:stretch/>
        </p:blipFill>
        <p:spPr>
          <a:xfrm>
            <a:off x="754198" y="1835225"/>
            <a:ext cx="1387975" cy="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43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4500"/>
          </a:p>
        </p:txBody>
      </p:sp>
      <p:pic>
        <p:nvPicPr>
          <p:cNvPr descr="Ants Free Stock Photo - Public Domain Pictures" id="433" name="Google Shape;433;p43"/>
          <p:cNvPicPr preferRelativeResize="0"/>
          <p:nvPr/>
        </p:nvPicPr>
        <p:blipFill rotWithShape="1">
          <a:blip r:embed="rId3">
            <a:alphaModFix/>
          </a:blip>
          <a:srcRect b="47762" l="0" r="70228" t="0"/>
          <a:stretch/>
        </p:blipFill>
        <p:spPr>
          <a:xfrm>
            <a:off x="754195" y="1835225"/>
            <a:ext cx="653550" cy="7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4"/>
          <p:cNvSpPr txBox="1"/>
          <p:nvPr/>
        </p:nvSpPr>
        <p:spPr>
          <a:xfrm>
            <a:off x="509350" y="233800"/>
            <a:ext cx="4668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sz="45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45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 from 30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46"/>
          <p:cNvSpPr txBox="1"/>
          <p:nvPr/>
        </p:nvSpPr>
        <p:spPr>
          <a:xfrm>
            <a:off x="208750" y="388750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                </a:t>
            </a:r>
            <a:endParaRPr sz="45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47"/>
          <p:cNvSpPr txBox="1"/>
          <p:nvPr/>
        </p:nvSpPr>
        <p:spPr>
          <a:xfrm>
            <a:off x="208750" y="388750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30 29                </a:t>
            </a:r>
            <a:endParaRPr sz="45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48"/>
          <p:cNvSpPr txBox="1"/>
          <p:nvPr/>
        </p:nvSpPr>
        <p:spPr>
          <a:xfrm>
            <a:off x="208750" y="388750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30 29  28                </a:t>
            </a:r>
            <a:endParaRPr sz="45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49"/>
          <p:cNvSpPr txBox="1"/>
          <p:nvPr/>
        </p:nvSpPr>
        <p:spPr>
          <a:xfrm>
            <a:off x="208750" y="388750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30 29  28  27                </a:t>
            </a:r>
            <a:endParaRPr sz="45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50"/>
          <p:cNvSpPr txBox="1"/>
          <p:nvPr/>
        </p:nvSpPr>
        <p:spPr>
          <a:xfrm>
            <a:off x="208750" y="388750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30 29  28  27  26                </a:t>
            </a:r>
            <a:endParaRPr sz="45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51"/>
          <p:cNvSpPr txBox="1"/>
          <p:nvPr/>
        </p:nvSpPr>
        <p:spPr>
          <a:xfrm>
            <a:off x="208750" y="388750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30 29  28  27  26  25                </a:t>
            </a:r>
            <a:endParaRPr sz="45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52"/>
          <p:cNvSpPr txBox="1"/>
          <p:nvPr/>
        </p:nvSpPr>
        <p:spPr>
          <a:xfrm>
            <a:off x="208750" y="388750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30 29  28  27  26  25  24                </a:t>
            </a:r>
            <a:endParaRPr sz="45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53"/>
          <p:cNvSpPr txBox="1"/>
          <p:nvPr/>
        </p:nvSpPr>
        <p:spPr>
          <a:xfrm>
            <a:off x="208750" y="388750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30 29  28  27  26  25  24 23                </a:t>
            </a:r>
            <a:endParaRPr sz="45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54"/>
          <p:cNvSpPr txBox="1"/>
          <p:nvPr/>
        </p:nvSpPr>
        <p:spPr>
          <a:xfrm>
            <a:off x="208750" y="388750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30 29  28  27  26  25  24 23 22                </a:t>
            </a:r>
            <a:endParaRPr sz="45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55"/>
          <p:cNvSpPr txBox="1"/>
          <p:nvPr/>
        </p:nvSpPr>
        <p:spPr>
          <a:xfrm>
            <a:off x="208750" y="388750"/>
            <a:ext cx="8905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30 29  28  27  26  25  24 23 22 21                </a:t>
            </a:r>
            <a:endParaRPr sz="45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56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              </a:t>
            </a:r>
            <a:endParaRPr sz="4500"/>
          </a:p>
        </p:txBody>
      </p:sp>
      <p:sp>
        <p:nvSpPr>
          <p:cNvPr id="499" name="Google Shape;499;p56"/>
          <p:cNvSpPr txBox="1"/>
          <p:nvPr/>
        </p:nvSpPr>
        <p:spPr>
          <a:xfrm>
            <a:off x="208750" y="388750"/>
            <a:ext cx="8905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30 29  28  27  26  25  24 23 22 21                </a:t>
            </a:r>
            <a:endParaRPr sz="45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57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            </a:t>
            </a:r>
            <a:endParaRPr sz="4500"/>
          </a:p>
        </p:txBody>
      </p:sp>
      <p:sp>
        <p:nvSpPr>
          <p:cNvPr id="505" name="Google Shape;505;p57"/>
          <p:cNvSpPr txBox="1"/>
          <p:nvPr/>
        </p:nvSpPr>
        <p:spPr>
          <a:xfrm>
            <a:off x="208750" y="388750"/>
            <a:ext cx="8905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30 29  28  27  26  25  24 23 22 21                </a:t>
            </a:r>
            <a:endParaRPr sz="450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58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          </a:t>
            </a:r>
            <a:endParaRPr sz="4500"/>
          </a:p>
        </p:txBody>
      </p:sp>
      <p:sp>
        <p:nvSpPr>
          <p:cNvPr id="511" name="Google Shape;511;p58"/>
          <p:cNvSpPr txBox="1"/>
          <p:nvPr/>
        </p:nvSpPr>
        <p:spPr>
          <a:xfrm>
            <a:off x="208750" y="388750"/>
            <a:ext cx="8905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30 29  28  27  26  25  24 23 22 21                </a:t>
            </a:r>
            <a:endParaRPr sz="45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59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          </a:t>
            </a:r>
            <a:endParaRPr sz="4500"/>
          </a:p>
        </p:txBody>
      </p:sp>
      <p:sp>
        <p:nvSpPr>
          <p:cNvPr id="517" name="Google Shape;517;p59"/>
          <p:cNvSpPr txBox="1"/>
          <p:nvPr/>
        </p:nvSpPr>
        <p:spPr>
          <a:xfrm>
            <a:off x="208750" y="388750"/>
            <a:ext cx="8905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30 29  28  27  26  25  24 23 22 21                </a:t>
            </a:r>
            <a:endParaRPr sz="450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60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        </a:t>
            </a:r>
            <a:endParaRPr sz="4500"/>
          </a:p>
        </p:txBody>
      </p:sp>
      <p:sp>
        <p:nvSpPr>
          <p:cNvPr id="523" name="Google Shape;523;p60"/>
          <p:cNvSpPr txBox="1"/>
          <p:nvPr/>
        </p:nvSpPr>
        <p:spPr>
          <a:xfrm>
            <a:off x="208750" y="388750"/>
            <a:ext cx="8905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30 29  28  27  26  25  24 23 22 21                </a:t>
            </a:r>
            <a:endParaRPr sz="450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61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      </a:t>
            </a:r>
            <a:endParaRPr sz="4500"/>
          </a:p>
        </p:txBody>
      </p:sp>
      <p:sp>
        <p:nvSpPr>
          <p:cNvPr id="529" name="Google Shape;529;p61"/>
          <p:cNvSpPr txBox="1"/>
          <p:nvPr/>
        </p:nvSpPr>
        <p:spPr>
          <a:xfrm>
            <a:off x="208750" y="388750"/>
            <a:ext cx="8905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30 29  28  27  26  25  24 23 22 21                </a:t>
            </a:r>
            <a:endParaRPr sz="450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62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    </a:t>
            </a:r>
            <a:endParaRPr sz="4500"/>
          </a:p>
        </p:txBody>
      </p:sp>
      <p:sp>
        <p:nvSpPr>
          <p:cNvPr id="535" name="Google Shape;535;p62"/>
          <p:cNvSpPr txBox="1"/>
          <p:nvPr/>
        </p:nvSpPr>
        <p:spPr>
          <a:xfrm>
            <a:off x="208750" y="388750"/>
            <a:ext cx="8905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30 29  28  27  26  25  24 23 22 21                </a:t>
            </a:r>
            <a:endParaRPr sz="450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63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  </a:t>
            </a:r>
            <a:endParaRPr sz="4500"/>
          </a:p>
        </p:txBody>
      </p:sp>
      <p:sp>
        <p:nvSpPr>
          <p:cNvPr id="541" name="Google Shape;541;p63"/>
          <p:cNvSpPr txBox="1"/>
          <p:nvPr/>
        </p:nvSpPr>
        <p:spPr>
          <a:xfrm>
            <a:off x="208750" y="388750"/>
            <a:ext cx="8905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30 29  28  27  26  25  24 23 22 21                </a:t>
            </a:r>
            <a:endParaRPr sz="450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64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20  19  18  17  16  15  14  13  12  </a:t>
            </a:r>
            <a:endParaRPr sz="4500"/>
          </a:p>
        </p:txBody>
      </p:sp>
      <p:sp>
        <p:nvSpPr>
          <p:cNvPr id="547" name="Google Shape;547;p64"/>
          <p:cNvSpPr txBox="1"/>
          <p:nvPr/>
        </p:nvSpPr>
        <p:spPr>
          <a:xfrm>
            <a:off x="208750" y="388750"/>
            <a:ext cx="8905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30 29  28  27  26  25  24 23 22 21                </a:t>
            </a:r>
            <a:endParaRPr sz="450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65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20  19  18  17  16  15  14  13  12  11</a:t>
            </a:r>
            <a:endParaRPr sz="4500"/>
          </a:p>
        </p:txBody>
      </p:sp>
      <p:sp>
        <p:nvSpPr>
          <p:cNvPr id="553" name="Google Shape;553;p65"/>
          <p:cNvSpPr txBox="1"/>
          <p:nvPr/>
        </p:nvSpPr>
        <p:spPr>
          <a:xfrm>
            <a:off x="208750" y="388750"/>
            <a:ext cx="8905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30 29  28  27  26  25  24 23 22 21                </a:t>
            </a:r>
            <a:endParaRPr sz="450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66"/>
          <p:cNvSpPr txBox="1"/>
          <p:nvPr/>
        </p:nvSpPr>
        <p:spPr>
          <a:xfrm>
            <a:off x="208750" y="2045700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4500"/>
          </a:p>
        </p:txBody>
      </p:sp>
      <p:sp>
        <p:nvSpPr>
          <p:cNvPr id="559" name="Google Shape;559;p66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20  19  18  17  16  15  14  13  12  11</a:t>
            </a:r>
            <a:endParaRPr sz="4500"/>
          </a:p>
        </p:txBody>
      </p:sp>
      <p:sp>
        <p:nvSpPr>
          <p:cNvPr id="560" name="Google Shape;560;p66"/>
          <p:cNvSpPr txBox="1"/>
          <p:nvPr/>
        </p:nvSpPr>
        <p:spPr>
          <a:xfrm>
            <a:off x="208750" y="388750"/>
            <a:ext cx="8905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30 29  28  27  26  25  24 23 22 21                </a:t>
            </a:r>
            <a:endParaRPr sz="450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67"/>
          <p:cNvSpPr txBox="1"/>
          <p:nvPr/>
        </p:nvSpPr>
        <p:spPr>
          <a:xfrm>
            <a:off x="208750" y="2045700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10   9</a:t>
            </a:r>
            <a:endParaRPr sz="4500"/>
          </a:p>
        </p:txBody>
      </p:sp>
      <p:sp>
        <p:nvSpPr>
          <p:cNvPr id="566" name="Google Shape;566;p67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20  19  18  17  16  15  14  13  12  11</a:t>
            </a:r>
            <a:endParaRPr sz="4500"/>
          </a:p>
        </p:txBody>
      </p:sp>
      <p:sp>
        <p:nvSpPr>
          <p:cNvPr id="567" name="Google Shape;567;p67"/>
          <p:cNvSpPr txBox="1"/>
          <p:nvPr/>
        </p:nvSpPr>
        <p:spPr>
          <a:xfrm>
            <a:off x="208750" y="388750"/>
            <a:ext cx="8905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30 29  28  27  26  25  24 23 22 21                </a:t>
            </a:r>
            <a:endParaRPr sz="450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68"/>
          <p:cNvSpPr txBox="1"/>
          <p:nvPr/>
        </p:nvSpPr>
        <p:spPr>
          <a:xfrm>
            <a:off x="208750" y="2045700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10   9   8</a:t>
            </a:r>
            <a:endParaRPr sz="4500"/>
          </a:p>
        </p:txBody>
      </p:sp>
      <p:sp>
        <p:nvSpPr>
          <p:cNvPr id="573" name="Google Shape;573;p68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20  19  18  17  16  15  14  13  12  11</a:t>
            </a:r>
            <a:endParaRPr sz="4500"/>
          </a:p>
        </p:txBody>
      </p:sp>
      <p:sp>
        <p:nvSpPr>
          <p:cNvPr id="574" name="Google Shape;574;p68"/>
          <p:cNvSpPr txBox="1"/>
          <p:nvPr/>
        </p:nvSpPr>
        <p:spPr>
          <a:xfrm>
            <a:off x="208750" y="388750"/>
            <a:ext cx="8905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30 29  28  27  26  25  24 23 22 21                </a:t>
            </a:r>
            <a:endParaRPr sz="450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69"/>
          <p:cNvSpPr txBox="1"/>
          <p:nvPr/>
        </p:nvSpPr>
        <p:spPr>
          <a:xfrm>
            <a:off x="208750" y="2045700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10   9   8   7</a:t>
            </a:r>
            <a:endParaRPr sz="4500"/>
          </a:p>
        </p:txBody>
      </p:sp>
      <p:sp>
        <p:nvSpPr>
          <p:cNvPr id="580" name="Google Shape;580;p69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20  19  18  17  16  15  14  13  12  11</a:t>
            </a:r>
            <a:endParaRPr sz="4500"/>
          </a:p>
        </p:txBody>
      </p:sp>
      <p:sp>
        <p:nvSpPr>
          <p:cNvPr id="581" name="Google Shape;581;p69"/>
          <p:cNvSpPr txBox="1"/>
          <p:nvPr/>
        </p:nvSpPr>
        <p:spPr>
          <a:xfrm>
            <a:off x="208750" y="388750"/>
            <a:ext cx="8905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30 29  28  27  26  25  24 23 22 21                </a:t>
            </a:r>
            <a:endParaRPr sz="450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70"/>
          <p:cNvSpPr txBox="1"/>
          <p:nvPr/>
        </p:nvSpPr>
        <p:spPr>
          <a:xfrm>
            <a:off x="208750" y="2045700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10   9   8   7   6</a:t>
            </a:r>
            <a:endParaRPr sz="4500"/>
          </a:p>
        </p:txBody>
      </p:sp>
      <p:sp>
        <p:nvSpPr>
          <p:cNvPr id="587" name="Google Shape;587;p70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20  19  18  17  16  15  14  13  12  11</a:t>
            </a:r>
            <a:endParaRPr sz="4500"/>
          </a:p>
        </p:txBody>
      </p:sp>
      <p:sp>
        <p:nvSpPr>
          <p:cNvPr id="588" name="Google Shape;588;p70"/>
          <p:cNvSpPr txBox="1"/>
          <p:nvPr/>
        </p:nvSpPr>
        <p:spPr>
          <a:xfrm>
            <a:off x="208750" y="388750"/>
            <a:ext cx="8905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30 29  28  27  26  25  24 23 22 21                </a:t>
            </a:r>
            <a:endParaRPr sz="450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71"/>
          <p:cNvSpPr txBox="1"/>
          <p:nvPr/>
        </p:nvSpPr>
        <p:spPr>
          <a:xfrm>
            <a:off x="208750" y="2045700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10   9   8   7   6   5</a:t>
            </a:r>
            <a:endParaRPr sz="4500"/>
          </a:p>
        </p:txBody>
      </p:sp>
      <p:sp>
        <p:nvSpPr>
          <p:cNvPr id="594" name="Google Shape;594;p71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20  19  18  17  16  15  14  13  12  11</a:t>
            </a:r>
            <a:endParaRPr sz="4500"/>
          </a:p>
        </p:txBody>
      </p:sp>
      <p:sp>
        <p:nvSpPr>
          <p:cNvPr id="595" name="Google Shape;595;p71"/>
          <p:cNvSpPr txBox="1"/>
          <p:nvPr/>
        </p:nvSpPr>
        <p:spPr>
          <a:xfrm>
            <a:off x="208750" y="388750"/>
            <a:ext cx="8905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30 29  28  27  26  25  24 23 22 21                </a:t>
            </a:r>
            <a:endParaRPr sz="450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72"/>
          <p:cNvSpPr txBox="1"/>
          <p:nvPr/>
        </p:nvSpPr>
        <p:spPr>
          <a:xfrm>
            <a:off x="208750" y="2045700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10   9   8   7   6   5   4</a:t>
            </a:r>
            <a:endParaRPr sz="4500"/>
          </a:p>
        </p:txBody>
      </p:sp>
      <p:sp>
        <p:nvSpPr>
          <p:cNvPr id="601" name="Google Shape;601;p72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20  19  18  17  16  15  14  13  12  11</a:t>
            </a:r>
            <a:endParaRPr sz="4500"/>
          </a:p>
        </p:txBody>
      </p:sp>
      <p:sp>
        <p:nvSpPr>
          <p:cNvPr id="602" name="Google Shape;602;p72"/>
          <p:cNvSpPr txBox="1"/>
          <p:nvPr/>
        </p:nvSpPr>
        <p:spPr>
          <a:xfrm>
            <a:off x="208750" y="388750"/>
            <a:ext cx="8905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30 29  28  27  26  25  24 23 22 21                </a:t>
            </a:r>
            <a:endParaRPr sz="450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73"/>
          <p:cNvSpPr txBox="1"/>
          <p:nvPr/>
        </p:nvSpPr>
        <p:spPr>
          <a:xfrm>
            <a:off x="208750" y="2045700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10   9   8   7   6   5   4   3</a:t>
            </a:r>
            <a:endParaRPr sz="4500"/>
          </a:p>
        </p:txBody>
      </p:sp>
      <p:sp>
        <p:nvSpPr>
          <p:cNvPr id="608" name="Google Shape;608;p73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20  19  18  17  16  15  14  13  12  11</a:t>
            </a:r>
            <a:endParaRPr sz="4500"/>
          </a:p>
        </p:txBody>
      </p:sp>
      <p:sp>
        <p:nvSpPr>
          <p:cNvPr id="609" name="Google Shape;609;p73"/>
          <p:cNvSpPr txBox="1"/>
          <p:nvPr/>
        </p:nvSpPr>
        <p:spPr>
          <a:xfrm>
            <a:off x="208750" y="388750"/>
            <a:ext cx="8905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30 29  28  27  26  25  24 23 22 21                </a:t>
            </a:r>
            <a:endParaRPr sz="450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74"/>
          <p:cNvSpPr txBox="1"/>
          <p:nvPr/>
        </p:nvSpPr>
        <p:spPr>
          <a:xfrm>
            <a:off x="208750" y="2045700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10   9   8   7   6   5   4   3   2</a:t>
            </a:r>
            <a:endParaRPr sz="4500"/>
          </a:p>
        </p:txBody>
      </p:sp>
      <p:sp>
        <p:nvSpPr>
          <p:cNvPr id="615" name="Google Shape;615;p74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20  19  18  17  16  15  14  13  12  11</a:t>
            </a:r>
            <a:endParaRPr sz="4500"/>
          </a:p>
        </p:txBody>
      </p:sp>
      <p:sp>
        <p:nvSpPr>
          <p:cNvPr id="616" name="Google Shape;616;p74"/>
          <p:cNvSpPr txBox="1"/>
          <p:nvPr/>
        </p:nvSpPr>
        <p:spPr>
          <a:xfrm>
            <a:off x="208750" y="388750"/>
            <a:ext cx="8905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30 29  28  27  26  25  24 23 22 21                </a:t>
            </a:r>
            <a:endParaRPr sz="450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75"/>
          <p:cNvSpPr txBox="1"/>
          <p:nvPr/>
        </p:nvSpPr>
        <p:spPr>
          <a:xfrm>
            <a:off x="208750" y="2045700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10   9   8   7   6   5   4   3   2   1</a:t>
            </a:r>
            <a:endParaRPr sz="4500"/>
          </a:p>
        </p:txBody>
      </p:sp>
      <p:sp>
        <p:nvSpPr>
          <p:cNvPr id="622" name="Google Shape;622;p75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20  19  18  17  16  15  14  13  12  11</a:t>
            </a:r>
            <a:endParaRPr sz="4500"/>
          </a:p>
        </p:txBody>
      </p:sp>
      <p:sp>
        <p:nvSpPr>
          <p:cNvPr id="623" name="Google Shape;623;p75"/>
          <p:cNvSpPr txBox="1"/>
          <p:nvPr/>
        </p:nvSpPr>
        <p:spPr>
          <a:xfrm>
            <a:off x="208750" y="388750"/>
            <a:ext cx="8905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30 29  28  27  26  25  24 23 22 21                </a:t>
            </a:r>
            <a:endParaRPr sz="450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76"/>
          <p:cNvSpPr txBox="1"/>
          <p:nvPr/>
        </p:nvSpPr>
        <p:spPr>
          <a:xfrm>
            <a:off x="208750" y="2045700"/>
            <a:ext cx="8734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10   9   8   7   6   5   4   3   2   1   0</a:t>
            </a:r>
            <a:endParaRPr sz="4500"/>
          </a:p>
        </p:txBody>
      </p:sp>
      <p:sp>
        <p:nvSpPr>
          <p:cNvPr id="629" name="Google Shape;629;p76"/>
          <p:cNvSpPr txBox="1"/>
          <p:nvPr/>
        </p:nvSpPr>
        <p:spPr>
          <a:xfrm>
            <a:off x="208750" y="1212175"/>
            <a:ext cx="8442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20  19  18  17  16  15  14  13  12  11</a:t>
            </a:r>
            <a:endParaRPr sz="4500"/>
          </a:p>
        </p:txBody>
      </p:sp>
      <p:sp>
        <p:nvSpPr>
          <p:cNvPr id="630" name="Google Shape;630;p76"/>
          <p:cNvSpPr txBox="1"/>
          <p:nvPr/>
        </p:nvSpPr>
        <p:spPr>
          <a:xfrm>
            <a:off x="208750" y="388750"/>
            <a:ext cx="8905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30 29  28  27  26  25  24 23 22 21                </a:t>
            </a:r>
            <a:endParaRPr sz="450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77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use the 0 to 30 grid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36" name="Google Shape;636;p77" title="Screenshot 2026-08-19 at 2.41.0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350" y="1008224"/>
            <a:ext cx="7111826" cy="2082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1" name="Google Shape;641;p78" title="Screenshot 2026-08-19 at 2.41.0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350" y="1008224"/>
            <a:ext cx="7111826" cy="2082526"/>
          </a:xfrm>
          <a:prstGeom prst="rect">
            <a:avLst/>
          </a:prstGeom>
          <a:noFill/>
          <a:ln>
            <a:noFill/>
          </a:ln>
        </p:spPr>
      </p:pic>
      <p:sp>
        <p:nvSpPr>
          <p:cNvPr id="642" name="Google Shape;642;p78"/>
          <p:cNvSpPr txBox="1"/>
          <p:nvPr/>
        </p:nvSpPr>
        <p:spPr>
          <a:xfrm>
            <a:off x="167300" y="4043650"/>
            <a:ext cx="890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number is before 23?</a:t>
            </a:r>
            <a:endParaRPr sz="300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7" name="Google Shape;647;p79" title="Screenshot 2026-08-19 at 2.41.0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350" y="1008224"/>
            <a:ext cx="7111826" cy="2082526"/>
          </a:xfrm>
          <a:prstGeom prst="rect">
            <a:avLst/>
          </a:prstGeom>
          <a:noFill/>
          <a:ln>
            <a:noFill/>
          </a:ln>
        </p:spPr>
      </p:pic>
      <p:sp>
        <p:nvSpPr>
          <p:cNvPr id="648" name="Google Shape;648;p79"/>
          <p:cNvSpPr txBox="1"/>
          <p:nvPr/>
        </p:nvSpPr>
        <p:spPr>
          <a:xfrm>
            <a:off x="167300" y="4043650"/>
            <a:ext cx="890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number is before 23?</a:t>
            </a:r>
            <a:endParaRPr sz="3000"/>
          </a:p>
        </p:txBody>
      </p:sp>
      <p:sp>
        <p:nvSpPr>
          <p:cNvPr id="649" name="Google Shape;649;p79"/>
          <p:cNvSpPr/>
          <p:nvPr/>
        </p:nvSpPr>
        <p:spPr>
          <a:xfrm>
            <a:off x="2865125" y="1929520"/>
            <a:ext cx="739500" cy="532800"/>
          </a:xfrm>
          <a:prstGeom prst="leftArrow">
            <a:avLst>
              <a:gd fmla="val 50000" name="adj1"/>
              <a:gd fmla="val 29847" name="adj2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4" name="Google Shape;654;p80" title="Screenshot 2026-08-19 at 2.41.0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350" y="1008224"/>
            <a:ext cx="7111826" cy="2082526"/>
          </a:xfrm>
          <a:prstGeom prst="rect">
            <a:avLst/>
          </a:prstGeom>
          <a:noFill/>
          <a:ln>
            <a:noFill/>
          </a:ln>
        </p:spPr>
      </p:pic>
      <p:sp>
        <p:nvSpPr>
          <p:cNvPr id="655" name="Google Shape;655;p80"/>
          <p:cNvSpPr txBox="1"/>
          <p:nvPr/>
        </p:nvSpPr>
        <p:spPr>
          <a:xfrm>
            <a:off x="167300" y="4043650"/>
            <a:ext cx="890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Is 22 bigger or smaller?</a:t>
            </a:r>
            <a:endParaRPr sz="3000"/>
          </a:p>
        </p:txBody>
      </p:sp>
      <p:sp>
        <p:nvSpPr>
          <p:cNvPr id="656" name="Google Shape;656;p80"/>
          <p:cNvSpPr/>
          <p:nvPr/>
        </p:nvSpPr>
        <p:spPr>
          <a:xfrm>
            <a:off x="2865125" y="1929520"/>
            <a:ext cx="739500" cy="532800"/>
          </a:xfrm>
          <a:prstGeom prst="leftArrow">
            <a:avLst>
              <a:gd fmla="val 50000" name="adj1"/>
              <a:gd fmla="val 29847" name="adj2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1" name="Google Shape;661;p81" title="Screenshot 2026-08-19 at 2.41.0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350" y="1008224"/>
            <a:ext cx="7111826" cy="2082526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81"/>
          <p:cNvSpPr txBox="1"/>
          <p:nvPr/>
        </p:nvSpPr>
        <p:spPr>
          <a:xfrm>
            <a:off x="167300" y="4043650"/>
            <a:ext cx="890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number is one less than 28?</a:t>
            </a:r>
            <a:endParaRPr sz="300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7" name="Google Shape;667;p82" title="Screenshot 2026-08-19 at 2.41.0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350" y="1008224"/>
            <a:ext cx="7111826" cy="2082526"/>
          </a:xfrm>
          <a:prstGeom prst="rect">
            <a:avLst/>
          </a:prstGeom>
          <a:noFill/>
          <a:ln>
            <a:noFill/>
          </a:ln>
        </p:spPr>
      </p:pic>
      <p:sp>
        <p:nvSpPr>
          <p:cNvPr id="668" name="Google Shape;668;p82"/>
          <p:cNvSpPr txBox="1"/>
          <p:nvPr/>
        </p:nvSpPr>
        <p:spPr>
          <a:xfrm>
            <a:off x="167300" y="4043650"/>
            <a:ext cx="890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number is one less than 28?</a:t>
            </a:r>
            <a:endParaRPr sz="3000"/>
          </a:p>
        </p:txBody>
      </p:sp>
      <p:sp>
        <p:nvSpPr>
          <p:cNvPr id="669" name="Google Shape;669;p82"/>
          <p:cNvSpPr/>
          <p:nvPr/>
        </p:nvSpPr>
        <p:spPr>
          <a:xfrm>
            <a:off x="6077450" y="1921570"/>
            <a:ext cx="739500" cy="532800"/>
          </a:xfrm>
          <a:prstGeom prst="leftArrow">
            <a:avLst>
              <a:gd fmla="val 50000" name="adj1"/>
              <a:gd fmla="val 29847" name="adj2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4" name="Google Shape;674;p83" title="Screenshot 2026-08-19 at 2.41.0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350" y="1008224"/>
            <a:ext cx="7111826" cy="2082526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83"/>
          <p:cNvSpPr txBox="1"/>
          <p:nvPr/>
        </p:nvSpPr>
        <p:spPr>
          <a:xfrm>
            <a:off x="167300" y="4043650"/>
            <a:ext cx="890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Which number is bigger? 28 or 27?</a:t>
            </a:r>
            <a:endParaRPr sz="3000"/>
          </a:p>
        </p:txBody>
      </p:sp>
      <p:sp>
        <p:nvSpPr>
          <p:cNvPr id="676" name="Google Shape;676;p83"/>
          <p:cNvSpPr/>
          <p:nvPr/>
        </p:nvSpPr>
        <p:spPr>
          <a:xfrm>
            <a:off x="6077450" y="1921570"/>
            <a:ext cx="739500" cy="532800"/>
          </a:xfrm>
          <a:prstGeom prst="leftArrow">
            <a:avLst>
              <a:gd fmla="val 50000" name="adj1"/>
              <a:gd fmla="val 29847" name="adj2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1" name="Google Shape;681;p84" title="Screenshot 2026-08-19 at 2.41.0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350" y="1008224"/>
            <a:ext cx="7111826" cy="2082526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84"/>
          <p:cNvSpPr txBox="1"/>
          <p:nvPr/>
        </p:nvSpPr>
        <p:spPr>
          <a:xfrm>
            <a:off x="167300" y="4043650"/>
            <a:ext cx="890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Count back one from 30</a:t>
            </a:r>
            <a:endParaRPr sz="300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7" name="Google Shape;687;p85" title="Screenshot 2026-08-19 at 2.41.0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350" y="1008224"/>
            <a:ext cx="7111826" cy="2082526"/>
          </a:xfrm>
          <a:prstGeom prst="rect">
            <a:avLst/>
          </a:prstGeom>
          <a:noFill/>
          <a:ln>
            <a:noFill/>
          </a:ln>
        </p:spPr>
      </p:pic>
      <p:sp>
        <p:nvSpPr>
          <p:cNvPr id="688" name="Google Shape;688;p85"/>
          <p:cNvSpPr txBox="1"/>
          <p:nvPr/>
        </p:nvSpPr>
        <p:spPr>
          <a:xfrm>
            <a:off x="167300" y="4043650"/>
            <a:ext cx="890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Count back one from 30</a:t>
            </a:r>
            <a:endParaRPr sz="3000"/>
          </a:p>
        </p:txBody>
      </p:sp>
      <p:sp>
        <p:nvSpPr>
          <p:cNvPr id="689" name="Google Shape;689;p85"/>
          <p:cNvSpPr/>
          <p:nvPr/>
        </p:nvSpPr>
        <p:spPr>
          <a:xfrm>
            <a:off x="940900" y="2342995"/>
            <a:ext cx="739500" cy="532800"/>
          </a:xfrm>
          <a:prstGeom prst="leftArrow">
            <a:avLst>
              <a:gd fmla="val 50000" name="adj1"/>
              <a:gd fmla="val 29847" name="adj2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4" name="Google Shape;694;p86" title="Screenshot 2026-08-19 at 2.41.0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350" y="1008224"/>
            <a:ext cx="7111826" cy="2082526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86"/>
          <p:cNvSpPr txBox="1"/>
          <p:nvPr/>
        </p:nvSpPr>
        <p:spPr>
          <a:xfrm>
            <a:off x="167300" y="4043650"/>
            <a:ext cx="890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Count back one from 30</a:t>
            </a:r>
            <a:endParaRPr sz="3000"/>
          </a:p>
        </p:txBody>
      </p:sp>
      <p:sp>
        <p:nvSpPr>
          <p:cNvPr id="696" name="Google Shape;696;p86"/>
          <p:cNvSpPr/>
          <p:nvPr/>
        </p:nvSpPr>
        <p:spPr>
          <a:xfrm>
            <a:off x="940900" y="2342995"/>
            <a:ext cx="739500" cy="532800"/>
          </a:xfrm>
          <a:prstGeom prst="leftArrow">
            <a:avLst>
              <a:gd fmla="val 50000" name="adj1"/>
              <a:gd fmla="val 29847" name="adj2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7" name="Google Shape;697;p86"/>
          <p:cNvSpPr/>
          <p:nvPr/>
        </p:nvSpPr>
        <p:spPr>
          <a:xfrm>
            <a:off x="7358925" y="1930845"/>
            <a:ext cx="739500" cy="532800"/>
          </a:xfrm>
          <a:prstGeom prst="leftArrow">
            <a:avLst>
              <a:gd fmla="val 50000" name="adj1"/>
              <a:gd fmla="val 29847" name="adj2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2" name="Google Shape;702;p87" title="Screenshot 2026-08-19 at 2.41.0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350" y="1008224"/>
            <a:ext cx="7111826" cy="2082526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87"/>
          <p:cNvSpPr txBox="1"/>
          <p:nvPr/>
        </p:nvSpPr>
        <p:spPr>
          <a:xfrm>
            <a:off x="167300" y="4043650"/>
            <a:ext cx="890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Count back one from 30 </a:t>
            </a:r>
            <a:r>
              <a:rPr lang="en" sz="30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29</a:t>
            </a:r>
            <a:endParaRPr sz="3000" u="sng">
              <a:solidFill>
                <a:schemeClr val="dk1"/>
              </a:solidFill>
            </a:endParaRPr>
          </a:p>
        </p:txBody>
      </p:sp>
      <p:sp>
        <p:nvSpPr>
          <p:cNvPr id="704" name="Google Shape;704;p87"/>
          <p:cNvSpPr/>
          <p:nvPr/>
        </p:nvSpPr>
        <p:spPr>
          <a:xfrm>
            <a:off x="940900" y="2342995"/>
            <a:ext cx="739500" cy="532800"/>
          </a:xfrm>
          <a:prstGeom prst="leftArrow">
            <a:avLst>
              <a:gd fmla="val 50000" name="adj1"/>
              <a:gd fmla="val 29847" name="adj2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5" name="Google Shape;705;p87"/>
          <p:cNvSpPr/>
          <p:nvPr/>
        </p:nvSpPr>
        <p:spPr>
          <a:xfrm>
            <a:off x="7358925" y="1930845"/>
            <a:ext cx="739500" cy="532800"/>
          </a:xfrm>
          <a:prstGeom prst="leftArrow">
            <a:avLst>
              <a:gd fmla="val 50000" name="adj1"/>
              <a:gd fmla="val 29847" name="adj2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0" name="Google Shape;710;p88" title="Screenshot 2026-08-19 at 2.41.0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350" y="1008224"/>
            <a:ext cx="7111826" cy="2082526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88"/>
          <p:cNvSpPr txBox="1"/>
          <p:nvPr/>
        </p:nvSpPr>
        <p:spPr>
          <a:xfrm>
            <a:off x="167300" y="4043650"/>
            <a:ext cx="890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number is in between 26 and 28 ?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" name="Google Shape;716;p89" title="Screenshot 2026-08-19 at 2.41.0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350" y="1008224"/>
            <a:ext cx="7111826" cy="2082526"/>
          </a:xfrm>
          <a:prstGeom prst="rect">
            <a:avLst/>
          </a:prstGeom>
          <a:noFill/>
          <a:ln>
            <a:noFill/>
          </a:ln>
        </p:spPr>
      </p:pic>
      <p:sp>
        <p:nvSpPr>
          <p:cNvPr id="717" name="Google Shape;717;p89"/>
          <p:cNvSpPr txBox="1"/>
          <p:nvPr/>
        </p:nvSpPr>
        <p:spPr>
          <a:xfrm>
            <a:off x="167300" y="4043650"/>
            <a:ext cx="890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number is in between 26 and 28 ?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8" name="Google Shape;718;p89"/>
          <p:cNvSpPr/>
          <p:nvPr/>
        </p:nvSpPr>
        <p:spPr>
          <a:xfrm>
            <a:off x="5004025" y="2056725"/>
            <a:ext cx="524700" cy="3102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9" name="Google Shape;719;p89"/>
          <p:cNvSpPr/>
          <p:nvPr/>
        </p:nvSpPr>
        <p:spPr>
          <a:xfrm>
            <a:off x="6317325" y="2056725"/>
            <a:ext cx="524700" cy="3102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4" name="Google Shape;724;p90" title="Screenshot 2026-08-19 at 2.41.0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350" y="1008224"/>
            <a:ext cx="7111826" cy="2082526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90"/>
          <p:cNvSpPr txBox="1"/>
          <p:nvPr/>
        </p:nvSpPr>
        <p:spPr>
          <a:xfrm>
            <a:off x="167300" y="4043650"/>
            <a:ext cx="890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number is in between 26 and 28 ?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6" name="Google Shape;726;p90"/>
          <p:cNvSpPr/>
          <p:nvPr/>
        </p:nvSpPr>
        <p:spPr>
          <a:xfrm>
            <a:off x="6085403" y="1945420"/>
            <a:ext cx="739500" cy="532800"/>
          </a:xfrm>
          <a:prstGeom prst="leftArrow">
            <a:avLst>
              <a:gd fmla="val 50000" name="adj1"/>
              <a:gd fmla="val 29847" name="adj2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7" name="Google Shape;727;p90"/>
          <p:cNvSpPr/>
          <p:nvPr/>
        </p:nvSpPr>
        <p:spPr>
          <a:xfrm rot="10800000">
            <a:off x="5004027" y="1945432"/>
            <a:ext cx="739500" cy="532800"/>
          </a:xfrm>
          <a:prstGeom prst="leftArrow">
            <a:avLst>
              <a:gd fmla="val 50000" name="adj1"/>
              <a:gd fmla="val 29847" name="adj2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2" name="Google Shape;732;p91" title="Screenshot 2026-08-19 at 2.41.0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350" y="1008224"/>
            <a:ext cx="7111826" cy="2082526"/>
          </a:xfrm>
          <a:prstGeom prst="rect">
            <a:avLst/>
          </a:prstGeom>
          <a:noFill/>
          <a:ln>
            <a:noFill/>
          </a:ln>
        </p:spPr>
      </p:pic>
      <p:sp>
        <p:nvSpPr>
          <p:cNvPr id="733" name="Google Shape;733;p91"/>
          <p:cNvSpPr txBox="1"/>
          <p:nvPr/>
        </p:nvSpPr>
        <p:spPr>
          <a:xfrm>
            <a:off x="167300" y="4043650"/>
            <a:ext cx="890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502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26 </a:t>
            </a:r>
            <a:r>
              <a:rPr lang="en" sz="30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__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28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4" name="Google Shape;734;p91"/>
          <p:cNvSpPr/>
          <p:nvPr/>
        </p:nvSpPr>
        <p:spPr>
          <a:xfrm>
            <a:off x="6085403" y="1945420"/>
            <a:ext cx="739500" cy="532800"/>
          </a:xfrm>
          <a:prstGeom prst="leftArrow">
            <a:avLst>
              <a:gd fmla="val 50000" name="adj1"/>
              <a:gd fmla="val 29847" name="adj2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5" name="Google Shape;735;p91"/>
          <p:cNvSpPr/>
          <p:nvPr/>
        </p:nvSpPr>
        <p:spPr>
          <a:xfrm rot="10800000">
            <a:off x="5004027" y="1945432"/>
            <a:ext cx="739500" cy="532800"/>
          </a:xfrm>
          <a:prstGeom prst="leftArrow">
            <a:avLst>
              <a:gd fmla="val 50000" name="adj1"/>
              <a:gd fmla="val 29847" name="adj2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0" name="Google Shape;740;p92" title="Screenshot 2026-08-19 at 2.41.0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350" y="1008224"/>
            <a:ext cx="7111826" cy="2082526"/>
          </a:xfrm>
          <a:prstGeom prst="rect">
            <a:avLst/>
          </a:prstGeom>
          <a:noFill/>
          <a:ln>
            <a:noFill/>
          </a:ln>
        </p:spPr>
      </p:pic>
      <p:sp>
        <p:nvSpPr>
          <p:cNvPr id="741" name="Google Shape;741;p92"/>
          <p:cNvSpPr txBox="1"/>
          <p:nvPr/>
        </p:nvSpPr>
        <p:spPr>
          <a:xfrm>
            <a:off x="167300" y="4043650"/>
            <a:ext cx="890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502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26 </a:t>
            </a:r>
            <a:r>
              <a:rPr lang="en" sz="30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27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28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2" name="Google Shape;742;p92"/>
          <p:cNvSpPr/>
          <p:nvPr/>
        </p:nvSpPr>
        <p:spPr>
          <a:xfrm>
            <a:off x="6085403" y="1945420"/>
            <a:ext cx="739500" cy="532800"/>
          </a:xfrm>
          <a:prstGeom prst="leftArrow">
            <a:avLst>
              <a:gd fmla="val 50000" name="adj1"/>
              <a:gd fmla="val 29847" name="adj2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3" name="Google Shape;743;p92"/>
          <p:cNvSpPr/>
          <p:nvPr/>
        </p:nvSpPr>
        <p:spPr>
          <a:xfrm rot="10800000">
            <a:off x="5004027" y="1945432"/>
            <a:ext cx="739500" cy="532800"/>
          </a:xfrm>
          <a:prstGeom prst="leftArrow">
            <a:avLst>
              <a:gd fmla="val 50000" name="adj1"/>
              <a:gd fmla="val 29847" name="adj2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8" name="Google Shape;748;p93" title="Screenshot 2026-08-19 at 2.41.0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350" y="1008224"/>
            <a:ext cx="7111826" cy="2082526"/>
          </a:xfrm>
          <a:prstGeom prst="rect">
            <a:avLst/>
          </a:prstGeom>
          <a:noFill/>
          <a:ln>
            <a:noFill/>
          </a:ln>
        </p:spPr>
      </p:pic>
      <p:sp>
        <p:nvSpPr>
          <p:cNvPr id="749" name="Google Shape;749;p93"/>
          <p:cNvSpPr txBox="1"/>
          <p:nvPr/>
        </p:nvSpPr>
        <p:spPr>
          <a:xfrm>
            <a:off x="167300" y="4043650"/>
            <a:ext cx="890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number is in between 22 and 20 ?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4" name="Google Shape;754;p94" title="Screenshot 2026-08-19 at 2.41.0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350" y="1008224"/>
            <a:ext cx="7111826" cy="2082526"/>
          </a:xfrm>
          <a:prstGeom prst="rect">
            <a:avLst/>
          </a:prstGeom>
          <a:noFill/>
          <a:ln>
            <a:noFill/>
          </a:ln>
        </p:spPr>
      </p:pic>
      <p:sp>
        <p:nvSpPr>
          <p:cNvPr id="755" name="Google Shape;755;p94"/>
          <p:cNvSpPr txBox="1"/>
          <p:nvPr/>
        </p:nvSpPr>
        <p:spPr>
          <a:xfrm>
            <a:off x="167300" y="4043650"/>
            <a:ext cx="890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number is in between 22 and 20 ?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6" name="Google Shape;756;p94"/>
          <p:cNvSpPr/>
          <p:nvPr/>
        </p:nvSpPr>
        <p:spPr>
          <a:xfrm>
            <a:off x="1171500" y="2056725"/>
            <a:ext cx="524700" cy="3102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7" name="Google Shape;757;p94"/>
          <p:cNvSpPr/>
          <p:nvPr/>
        </p:nvSpPr>
        <p:spPr>
          <a:xfrm>
            <a:off x="2437075" y="2056725"/>
            <a:ext cx="524700" cy="3102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2" name="Google Shape;762;p95" title="Screenshot 2026-08-19 at 2.41.0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350" y="1008224"/>
            <a:ext cx="7111826" cy="2082526"/>
          </a:xfrm>
          <a:prstGeom prst="rect">
            <a:avLst/>
          </a:prstGeom>
          <a:noFill/>
          <a:ln>
            <a:noFill/>
          </a:ln>
        </p:spPr>
      </p:pic>
      <p:sp>
        <p:nvSpPr>
          <p:cNvPr id="763" name="Google Shape;763;p95"/>
          <p:cNvSpPr txBox="1"/>
          <p:nvPr/>
        </p:nvSpPr>
        <p:spPr>
          <a:xfrm>
            <a:off x="167300" y="4043650"/>
            <a:ext cx="890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502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22 </a:t>
            </a:r>
            <a:r>
              <a:rPr lang="en" sz="30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__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20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4" name="Google Shape;764;p95"/>
          <p:cNvSpPr/>
          <p:nvPr/>
        </p:nvSpPr>
        <p:spPr>
          <a:xfrm>
            <a:off x="2213128" y="1945420"/>
            <a:ext cx="739500" cy="532800"/>
          </a:xfrm>
          <a:prstGeom prst="leftArrow">
            <a:avLst>
              <a:gd fmla="val 50000" name="adj1"/>
              <a:gd fmla="val 29847" name="adj2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5" name="Google Shape;765;p95"/>
          <p:cNvSpPr/>
          <p:nvPr/>
        </p:nvSpPr>
        <p:spPr>
          <a:xfrm rot="10800000">
            <a:off x="1163552" y="1945432"/>
            <a:ext cx="739500" cy="532800"/>
          </a:xfrm>
          <a:prstGeom prst="leftArrow">
            <a:avLst>
              <a:gd fmla="val 50000" name="adj1"/>
              <a:gd fmla="val 29847" name="adj2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0" name="Google Shape;770;p96" title="Screenshot 2026-08-19 at 2.41.0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350" y="1008224"/>
            <a:ext cx="7111826" cy="2082526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96"/>
          <p:cNvSpPr txBox="1"/>
          <p:nvPr/>
        </p:nvSpPr>
        <p:spPr>
          <a:xfrm>
            <a:off x="167300" y="4043650"/>
            <a:ext cx="890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Ah it is counting back!		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22 </a:t>
            </a:r>
            <a:r>
              <a:rPr lang="en" sz="30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__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20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2" name="Google Shape;772;p96"/>
          <p:cNvSpPr/>
          <p:nvPr/>
        </p:nvSpPr>
        <p:spPr>
          <a:xfrm>
            <a:off x="2213128" y="1945420"/>
            <a:ext cx="739500" cy="532800"/>
          </a:xfrm>
          <a:prstGeom prst="leftArrow">
            <a:avLst>
              <a:gd fmla="val 50000" name="adj1"/>
              <a:gd fmla="val 29847" name="adj2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3" name="Google Shape;773;p96"/>
          <p:cNvSpPr/>
          <p:nvPr/>
        </p:nvSpPr>
        <p:spPr>
          <a:xfrm rot="10800000">
            <a:off x="1163552" y="1945432"/>
            <a:ext cx="739500" cy="532800"/>
          </a:xfrm>
          <a:prstGeom prst="leftArrow">
            <a:avLst>
              <a:gd fmla="val 50000" name="adj1"/>
              <a:gd fmla="val 29847" name="adj2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" name="Google Shape;778;p97" title="Screenshot 2026-08-19 at 2.41.0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350" y="1008224"/>
            <a:ext cx="7111826" cy="2082526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97"/>
          <p:cNvSpPr txBox="1"/>
          <p:nvPr/>
        </p:nvSpPr>
        <p:spPr>
          <a:xfrm>
            <a:off x="167300" y="4043650"/>
            <a:ext cx="890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Ah it is counting back!		22 </a:t>
            </a:r>
            <a:r>
              <a:rPr lang="en" sz="30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21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20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0" name="Google Shape;780;p97"/>
          <p:cNvSpPr/>
          <p:nvPr/>
        </p:nvSpPr>
        <p:spPr>
          <a:xfrm>
            <a:off x="2213128" y="1945420"/>
            <a:ext cx="739500" cy="532800"/>
          </a:xfrm>
          <a:prstGeom prst="leftArrow">
            <a:avLst>
              <a:gd fmla="val 50000" name="adj1"/>
              <a:gd fmla="val 29847" name="adj2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1" name="Google Shape;781;p97"/>
          <p:cNvSpPr/>
          <p:nvPr/>
        </p:nvSpPr>
        <p:spPr>
          <a:xfrm rot="10800000">
            <a:off x="1163552" y="1945432"/>
            <a:ext cx="739500" cy="532800"/>
          </a:xfrm>
          <a:prstGeom prst="leftArrow">
            <a:avLst>
              <a:gd fmla="val 50000" name="adj1"/>
              <a:gd fmla="val 29847" name="adj2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" name="Google Shape;786;p98" title="Screenshot 2026-08-19 at 2.41.0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350" y="1008224"/>
            <a:ext cx="7111826" cy="2082526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98"/>
          <p:cNvSpPr txBox="1"/>
          <p:nvPr/>
        </p:nvSpPr>
        <p:spPr>
          <a:xfrm>
            <a:off x="167300" y="4043650"/>
            <a:ext cx="890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number is in between 30 and 28 ?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2" name="Google Shape;792;p99" title="Screenshot 2026-08-19 at 2.41.0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350" y="1008224"/>
            <a:ext cx="7111826" cy="2082526"/>
          </a:xfrm>
          <a:prstGeom prst="rect">
            <a:avLst/>
          </a:prstGeom>
          <a:noFill/>
          <a:ln>
            <a:noFill/>
          </a:ln>
        </p:spPr>
      </p:pic>
      <p:sp>
        <p:nvSpPr>
          <p:cNvPr id="793" name="Google Shape;793;p99"/>
          <p:cNvSpPr/>
          <p:nvPr/>
        </p:nvSpPr>
        <p:spPr>
          <a:xfrm>
            <a:off x="1171500" y="2454300"/>
            <a:ext cx="524700" cy="3102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4" name="Google Shape;794;p99"/>
          <p:cNvSpPr/>
          <p:nvPr/>
        </p:nvSpPr>
        <p:spPr>
          <a:xfrm>
            <a:off x="6301400" y="2056725"/>
            <a:ext cx="524700" cy="3102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5" name="Google Shape;795;p99"/>
          <p:cNvSpPr txBox="1"/>
          <p:nvPr/>
        </p:nvSpPr>
        <p:spPr>
          <a:xfrm>
            <a:off x="167300" y="4043650"/>
            <a:ext cx="890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number is in between 30 and 28 ?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0" name="Google Shape;800;p100" title="Screenshot 2026-08-19 at 2.41.0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350" y="1008224"/>
            <a:ext cx="7111826" cy="2082526"/>
          </a:xfrm>
          <a:prstGeom prst="rect">
            <a:avLst/>
          </a:prstGeom>
          <a:noFill/>
          <a:ln>
            <a:noFill/>
          </a:ln>
        </p:spPr>
      </p:pic>
      <p:sp>
        <p:nvSpPr>
          <p:cNvPr id="801" name="Google Shape;801;p100"/>
          <p:cNvSpPr txBox="1"/>
          <p:nvPr/>
        </p:nvSpPr>
        <p:spPr>
          <a:xfrm>
            <a:off x="167300" y="4043650"/>
            <a:ext cx="890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502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30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__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28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2" name="Google Shape;802;p100"/>
          <p:cNvSpPr/>
          <p:nvPr/>
        </p:nvSpPr>
        <p:spPr>
          <a:xfrm>
            <a:off x="956828" y="2350945"/>
            <a:ext cx="739500" cy="532800"/>
          </a:xfrm>
          <a:prstGeom prst="leftArrow">
            <a:avLst>
              <a:gd fmla="val 50000" name="adj1"/>
              <a:gd fmla="val 29847" name="adj2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3" name="Google Shape;803;p100"/>
          <p:cNvSpPr/>
          <p:nvPr/>
        </p:nvSpPr>
        <p:spPr>
          <a:xfrm rot="10800000">
            <a:off x="6284202" y="1945432"/>
            <a:ext cx="739500" cy="532800"/>
          </a:xfrm>
          <a:prstGeom prst="leftArrow">
            <a:avLst>
              <a:gd fmla="val 50000" name="adj1"/>
              <a:gd fmla="val 29847" name="adj2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" name="Google Shape;808;p101" title="Screenshot 2026-08-19 at 2.41.0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350" y="1008224"/>
            <a:ext cx="7111826" cy="2082526"/>
          </a:xfrm>
          <a:prstGeom prst="rect">
            <a:avLst/>
          </a:prstGeom>
          <a:noFill/>
          <a:ln>
            <a:noFill/>
          </a:ln>
        </p:spPr>
      </p:pic>
      <p:sp>
        <p:nvSpPr>
          <p:cNvPr id="809" name="Google Shape;809;p101"/>
          <p:cNvSpPr txBox="1"/>
          <p:nvPr/>
        </p:nvSpPr>
        <p:spPr>
          <a:xfrm>
            <a:off x="167300" y="4043650"/>
            <a:ext cx="890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502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30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__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28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0" name="Google Shape;810;p101"/>
          <p:cNvSpPr/>
          <p:nvPr/>
        </p:nvSpPr>
        <p:spPr>
          <a:xfrm>
            <a:off x="956828" y="2350945"/>
            <a:ext cx="739500" cy="532800"/>
          </a:xfrm>
          <a:prstGeom prst="leftArrow">
            <a:avLst>
              <a:gd fmla="val 50000" name="adj1"/>
              <a:gd fmla="val 29847" name="adj2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1" name="Google Shape;811;p101"/>
          <p:cNvSpPr/>
          <p:nvPr/>
        </p:nvSpPr>
        <p:spPr>
          <a:xfrm rot="10800000">
            <a:off x="6284202" y="1945432"/>
            <a:ext cx="739500" cy="532800"/>
          </a:xfrm>
          <a:prstGeom prst="leftArrow">
            <a:avLst>
              <a:gd fmla="val 50000" name="adj1"/>
              <a:gd fmla="val 29847" name="adj2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2" name="Google Shape;812;p101"/>
          <p:cNvSpPr/>
          <p:nvPr/>
        </p:nvSpPr>
        <p:spPr>
          <a:xfrm>
            <a:off x="7343053" y="1945420"/>
            <a:ext cx="739500" cy="532800"/>
          </a:xfrm>
          <a:prstGeom prst="leftArrow">
            <a:avLst>
              <a:gd fmla="val 50000" name="adj1"/>
              <a:gd fmla="val 29847" name="adj2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7" name="Google Shape;817;p102" title="Screenshot 2026-08-19 at 2.41.0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350" y="1008224"/>
            <a:ext cx="7111826" cy="2082526"/>
          </a:xfrm>
          <a:prstGeom prst="rect">
            <a:avLst/>
          </a:prstGeom>
          <a:noFill/>
          <a:ln>
            <a:noFill/>
          </a:ln>
        </p:spPr>
      </p:pic>
      <p:sp>
        <p:nvSpPr>
          <p:cNvPr id="818" name="Google Shape;818;p102"/>
          <p:cNvSpPr txBox="1"/>
          <p:nvPr/>
        </p:nvSpPr>
        <p:spPr>
          <a:xfrm>
            <a:off x="167300" y="4043650"/>
            <a:ext cx="890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502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30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29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28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9" name="Google Shape;819;p102"/>
          <p:cNvSpPr/>
          <p:nvPr/>
        </p:nvSpPr>
        <p:spPr>
          <a:xfrm>
            <a:off x="956828" y="2350945"/>
            <a:ext cx="739500" cy="532800"/>
          </a:xfrm>
          <a:prstGeom prst="leftArrow">
            <a:avLst>
              <a:gd fmla="val 50000" name="adj1"/>
              <a:gd fmla="val 29847" name="adj2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0" name="Google Shape;820;p102"/>
          <p:cNvSpPr/>
          <p:nvPr/>
        </p:nvSpPr>
        <p:spPr>
          <a:xfrm rot="10800000">
            <a:off x="6284202" y="1945432"/>
            <a:ext cx="739500" cy="532800"/>
          </a:xfrm>
          <a:prstGeom prst="leftArrow">
            <a:avLst>
              <a:gd fmla="val 50000" name="adj1"/>
              <a:gd fmla="val 29847" name="adj2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1" name="Google Shape;821;p102"/>
          <p:cNvSpPr/>
          <p:nvPr/>
        </p:nvSpPr>
        <p:spPr>
          <a:xfrm>
            <a:off x="7343053" y="1945420"/>
            <a:ext cx="739500" cy="532800"/>
          </a:xfrm>
          <a:prstGeom prst="leftArrow">
            <a:avLst>
              <a:gd fmla="val 50000" name="adj1"/>
              <a:gd fmla="val 29847" name="adj2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