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</p:sldIdLst>
  <p:sldSz cy="5143500" cx="9144000"/>
  <p:notesSz cx="6858000" cy="9144000"/>
  <p:embeddedFontLst>
    <p:embeddedFont>
      <p:font typeface="Montserrat"/>
      <p:regular r:id="rId45"/>
      <p:bold r:id="rId46"/>
      <p:italic r:id="rId47"/>
      <p:boldItalic r:id="rId48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20" Type="http://schemas.openxmlformats.org/officeDocument/2006/relationships/slide" Target="slides/slide1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22" Type="http://schemas.openxmlformats.org/officeDocument/2006/relationships/slide" Target="slides/slide17.xml"/><Relationship Id="rId44" Type="http://schemas.openxmlformats.org/officeDocument/2006/relationships/slide" Target="slides/slide39.xml"/><Relationship Id="rId21" Type="http://schemas.openxmlformats.org/officeDocument/2006/relationships/slide" Target="slides/slide16.xml"/><Relationship Id="rId43" Type="http://schemas.openxmlformats.org/officeDocument/2006/relationships/slide" Target="slides/slide38.xml"/><Relationship Id="rId24" Type="http://schemas.openxmlformats.org/officeDocument/2006/relationships/slide" Target="slides/slide19.xml"/><Relationship Id="rId46" Type="http://schemas.openxmlformats.org/officeDocument/2006/relationships/font" Target="fonts/Montserrat-bold.fntdata"/><Relationship Id="rId23" Type="http://schemas.openxmlformats.org/officeDocument/2006/relationships/slide" Target="slides/slide18.xml"/><Relationship Id="rId45" Type="http://schemas.openxmlformats.org/officeDocument/2006/relationships/font" Target="fonts/Montserrat-regular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48" Type="http://schemas.openxmlformats.org/officeDocument/2006/relationships/font" Target="fonts/Montserrat-boldItalic.fntdata"/><Relationship Id="rId25" Type="http://schemas.openxmlformats.org/officeDocument/2006/relationships/slide" Target="slides/slide20.xml"/><Relationship Id="rId47" Type="http://schemas.openxmlformats.org/officeDocument/2006/relationships/font" Target="fonts/Montserrat-italic.fntdata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slide" Target="slides/slide30.xml"/><Relationship Id="rId12" Type="http://schemas.openxmlformats.org/officeDocument/2006/relationships/slide" Target="slides/slide7.xml"/><Relationship Id="rId34" Type="http://schemas.openxmlformats.org/officeDocument/2006/relationships/slide" Target="slides/slide29.xml"/><Relationship Id="rId15" Type="http://schemas.openxmlformats.org/officeDocument/2006/relationships/slide" Target="slides/slide10.xml"/><Relationship Id="rId37" Type="http://schemas.openxmlformats.org/officeDocument/2006/relationships/slide" Target="slides/slide32.xml"/><Relationship Id="rId14" Type="http://schemas.openxmlformats.org/officeDocument/2006/relationships/slide" Target="slides/slide9.xml"/><Relationship Id="rId36" Type="http://schemas.openxmlformats.org/officeDocument/2006/relationships/slide" Target="slides/slide31.xml"/><Relationship Id="rId17" Type="http://schemas.openxmlformats.org/officeDocument/2006/relationships/slide" Target="slides/slide12.xml"/><Relationship Id="rId39" Type="http://schemas.openxmlformats.org/officeDocument/2006/relationships/slide" Target="slides/slide34.xml"/><Relationship Id="rId16" Type="http://schemas.openxmlformats.org/officeDocument/2006/relationships/slide" Target="slides/slide11.xml"/><Relationship Id="rId38" Type="http://schemas.openxmlformats.org/officeDocument/2006/relationships/slide" Target="slides/slide33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71eb573c61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71eb573c61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fb0800b1c3_1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fb0800b1c3_1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3fb0800b1c3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3fb0800b1c3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b0800b1c3_1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3fb0800b1c3_1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b0800b1c3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" name="Google Shape;85;g3fb0800b1c3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3fb0800b1c3_1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3fb0800b1c3_1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71eb573c61_0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371eb573c61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71eb573c61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71eb573c61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371eb573c61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371eb573c61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g3fb0800b1c3_1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" name="Google Shape;125;g3fb0800b1c3_1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g3fb0800b1c3_1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" name="Google Shape;133;g3fb0800b1c3_1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3fb0800b1c3_1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3fb0800b1c3_1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fb0800b1c3_1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3fb0800b1c3_1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fb0800b1c3_1_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fb0800b1c3_1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71eb573c61_0_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71eb573c61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71eb573c61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71eb573c61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71eb573c61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371eb573c61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71eb573c61_0_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71eb573c61_0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fb0800b1c3_1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fb0800b1c3_1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3fb0800b1c3_1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3fb0800b1c3_1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g3fb0800b1c3_1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" name="Google Shape;219;g3fb0800b1c3_1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3fb0800b1c3_1_1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3fb0800b1c3_1_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g3fb0800b1c3_1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" name="Google Shape;236;g3fb0800b1c3_1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b0800b1c3_1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" name="Google Shape;245;g3fb0800b1c3_1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g3fb0800b1c3_1_1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g3fb0800b1c3_1_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b0800b1c3_1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fb0800b1c3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fb0800b1c3_1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fb0800b1c3_1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b0800b1c3_1_1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" name="Google Shape;278;g3fb0800b1c3_1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fb0800b1c3_1_1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fb0800b1c3_1_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fb0800b1c3_1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fb0800b1c3_1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fb0800b1c3_1_2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fb0800b1c3_1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g3fb0800b1c3_1_2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" name="Google Shape;313;g3fb0800b1c3_1_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fb0800b1c3_1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fb0800b1c3_1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fb0800b1c3_1_2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fb0800b1c3_1_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fb0800b1c3_1_2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fb0800b1c3_1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b0800b1c3_1_2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fb0800b1c3_1_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fb0800b1c3_1_2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fb0800b1c3_1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fb0800b1c3_1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fb0800b1c3_1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fb0800b1c3_1_2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fb0800b1c3_1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2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5" name="Google Shape;55;p13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3617025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063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2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nd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4" name="Google Shape;64;p14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3617025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4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063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2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1" name="Google Shape;71;p15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is 10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" name="Google Shape;72;p15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3617025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5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063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3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79" name="Google Shape;79;p16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0" name="Google Shape;80;p16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3617025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6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063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6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658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3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17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nd 5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" name="Google Shape;89;p1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3617025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063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658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2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7" name="Google Shape;97;p1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3617025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063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063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658800" y="1716125"/>
            <a:ext cx="1115475" cy="1179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8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5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 15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7" name="Google Shape;107;p19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8" name="Google Shape;108;p19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56075" y="824500"/>
            <a:ext cx="2657150" cy="26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14" name="Google Shape;114;p20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10c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5" name="Google Shape;115;p2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56075" y="824500"/>
            <a:ext cx="2657150" cy="269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2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1" name="Google Shape;121;p21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4438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21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03483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2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8" name="Google Shape;128;p22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4438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2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03483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22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2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" name="Google Shape;136;p23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4438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23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03483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 20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5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4" name="Google Shape;144;p24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4438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24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03483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4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3666007" y="3004675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4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261032" y="3004675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4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856057" y="2978275"/>
            <a:ext cx="1555168" cy="15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2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54" name="Google Shape;154;p25"/>
          <p:cNvSpPr txBox="1"/>
          <p:nvPr>
            <p:ph idx="1" type="body"/>
          </p:nvPr>
        </p:nvSpPr>
        <p:spPr>
          <a:xfrm>
            <a:off x="311700" y="1152475"/>
            <a:ext cx="335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 and 10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55" name="Google Shape;155;p25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4438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25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03483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25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3666007" y="3004675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25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261032" y="3004675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25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856057" y="2978275"/>
            <a:ext cx="1555168" cy="15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If I have 2 of these, 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65" name="Google Shape;165;p26"/>
          <p:cNvSpPr txBox="1"/>
          <p:nvPr>
            <p:ph idx="1" type="body"/>
          </p:nvPr>
        </p:nvSpPr>
        <p:spPr>
          <a:xfrm>
            <a:off x="311700" y="1152475"/>
            <a:ext cx="335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 and 10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 50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6" name="Google Shape;166;p26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4438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6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034832" y="1325450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6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3666007" y="3004675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6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261032" y="3004675"/>
            <a:ext cx="1555168" cy="157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26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6856057" y="2978275"/>
            <a:ext cx="1555168" cy="1577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76" name="Google Shape;176;p27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356075" y="82450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2" name="Google Shape;182;p28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3" name="Google Shape;183;p28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356075" y="82450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 is this?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9" name="Google Shape;189;p29"/>
          <p:cNvSpPr txBox="1"/>
          <p:nvPr>
            <p:ph idx="1" type="body"/>
          </p:nvPr>
        </p:nvSpPr>
        <p:spPr>
          <a:xfrm>
            <a:off x="311700" y="1152475"/>
            <a:ext cx="272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	20c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0" name="Google Shape;190;p29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356075" y="824500"/>
            <a:ext cx="3007375" cy="3007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6" name="Google Shape;196;p30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5638475" y="614503"/>
            <a:ext cx="1499725" cy="149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820677" y="221162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0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970888" y="3505500"/>
            <a:ext cx="834900" cy="8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04" name="Google Shape;204;p31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5638475" y="614503"/>
            <a:ext cx="1499725" cy="149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31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820677" y="221162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31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970888" y="3505500"/>
            <a:ext cx="834900" cy="8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1"/>
          <p:cNvSpPr txBox="1"/>
          <p:nvPr>
            <p:ph idx="1" type="body"/>
          </p:nvPr>
        </p:nvSpPr>
        <p:spPr>
          <a:xfrm>
            <a:off x="311700" y="1152475"/>
            <a:ext cx="335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</a:t>
            </a: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5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3" name="Google Shape;213;p3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5638475" y="614503"/>
            <a:ext cx="1499725" cy="149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2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820677" y="221162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32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970888" y="3505500"/>
            <a:ext cx="834900" cy="8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32"/>
          <p:cNvSpPr txBox="1"/>
          <p:nvPr>
            <p:ph idx="1" type="body"/>
          </p:nvPr>
        </p:nvSpPr>
        <p:spPr>
          <a:xfrm>
            <a:off x="311700" y="1152475"/>
            <a:ext cx="335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5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is 35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22" name="Google Shape;222;p33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5638475" y="614503"/>
            <a:ext cx="1499725" cy="149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3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678163" y="2260200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3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326213" y="2260200"/>
            <a:ext cx="834900" cy="8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30" name="Google Shape;230;p34"/>
          <p:cNvSpPr txBox="1"/>
          <p:nvPr>
            <p:ph idx="1" type="body"/>
          </p:nvPr>
        </p:nvSpPr>
        <p:spPr>
          <a:xfrm>
            <a:off x="311700" y="1152475"/>
            <a:ext cx="335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5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1" name="Google Shape;231;p34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5638475" y="614503"/>
            <a:ext cx="1499725" cy="149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32" name="Google Shape;232;p34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678163" y="2260200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3" name="Google Shape;233;p34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326213" y="2260200"/>
            <a:ext cx="834900" cy="8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How much do I have?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9" name="Google Shape;239;p35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5638475" y="614503"/>
            <a:ext cx="1499725" cy="1499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35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678163" y="2260200"/>
            <a:ext cx="834900" cy="8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5"/>
          <p:cNvSpPr txBox="1"/>
          <p:nvPr>
            <p:ph idx="1" type="body"/>
          </p:nvPr>
        </p:nvSpPr>
        <p:spPr>
          <a:xfrm>
            <a:off x="311700" y="1152475"/>
            <a:ext cx="33543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20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 cents,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5 cents 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is 30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2" name="Google Shape;242;p35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326213" y="2260200"/>
            <a:ext cx="834900" cy="8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3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48" name="Google Shape;248;p36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49" name="Google Shape;249;p36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33625" y="1152475"/>
            <a:ext cx="1417325" cy="1437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5" name="Google Shape;255;p37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6" name="Google Shape;256;p37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33625" y="1152475"/>
            <a:ext cx="1417325" cy="143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3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207488" y="3399700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4231613" y="3399700"/>
            <a:ext cx="834900" cy="8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4" name="Google Shape;264;p38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65" name="Google Shape;265;p38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333625" y="1152475"/>
            <a:ext cx="1417325" cy="1437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6" name="Google Shape;266;p3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207488" y="3399700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3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4231613" y="3399700"/>
            <a:ext cx="834900" cy="8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38"/>
          <p:cNvSpPr txBox="1"/>
          <p:nvPr>
            <p:ph idx="1" type="body"/>
          </p:nvPr>
        </p:nvSpPr>
        <p:spPr>
          <a:xfrm>
            <a:off x="311700" y="284472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10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74" name="Google Shape;274;p39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5" name="Google Shape;275;p39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1" name="Google Shape;281;p40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82" name="Google Shape;282;p40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3" name="Google Shape;283;p4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608202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4" name="Google Shape;284;p40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956227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0" name="Google Shape;290;p41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1" name="Google Shape;291;p41"/>
          <p:cNvSpPr txBox="1"/>
          <p:nvPr>
            <p:ph idx="1" type="body"/>
          </p:nvPr>
        </p:nvSpPr>
        <p:spPr>
          <a:xfrm>
            <a:off x="311700" y="284472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2" name="Google Shape;292;p41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1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608202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41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956227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0" name="Google Shape;300;p42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1" name="Google Shape;301;p42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07" name="Google Shape;307;p43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8" name="Google Shape;308;p43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3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608202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3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956227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16" name="Google Shape;316;p44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17" name="Google Shape;317;p44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4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608202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4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7250713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4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274838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26" name="Google Shape;326;p45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7" name="Google Shape;327;p45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45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608202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9" name="Google Shape;329;p45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7250713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0" name="Google Shape;330;p45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274838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45"/>
          <p:cNvSpPr txBox="1"/>
          <p:nvPr>
            <p:ph idx="1" type="body"/>
          </p:nvPr>
        </p:nvSpPr>
        <p:spPr>
          <a:xfrm>
            <a:off x="311700" y="284472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37" name="Google Shape;337;p46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8" name="Google Shape;338;p46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46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608202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6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5956227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4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46" name="Google Shape;346;p47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47" name="Google Shape;347;p47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7"/>
          <p:cNvPicPr preferRelativeResize="0"/>
          <p:nvPr/>
        </p:nvPicPr>
        <p:blipFill rotWithShape="1">
          <a:blip r:embed="rId3">
            <a:alphaModFix/>
          </a:blip>
          <a:srcRect b="56103" l="36214" r="35674" t="3746"/>
          <a:stretch/>
        </p:blipFill>
        <p:spPr>
          <a:xfrm>
            <a:off x="4608202" y="3160275"/>
            <a:ext cx="1135325" cy="1151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7250713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7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274838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56" name="Google Shape;356;p48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7" name="Google Shape;357;p48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8" name="Google Shape;358;p4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7250713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9" name="Google Shape;359;p4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274838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0" name="Google Shape;360;p4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225163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61" name="Google Shape;361;p48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4249288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67" name="Google Shape;367;p49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68" name="Google Shape;368;p49"/>
          <p:cNvPicPr preferRelativeResize="0"/>
          <p:nvPr/>
        </p:nvPicPr>
        <p:blipFill rotWithShape="1">
          <a:blip r:embed="rId3">
            <a:alphaModFix/>
          </a:blip>
          <a:srcRect b="6769" l="929" r="67253" t="48430"/>
          <a:stretch/>
        </p:blipFill>
        <p:spPr>
          <a:xfrm>
            <a:off x="4650550" y="1017724"/>
            <a:ext cx="1911350" cy="1911375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9"/>
          <p:cNvSpPr txBox="1"/>
          <p:nvPr>
            <p:ph idx="1" type="body"/>
          </p:nvPr>
        </p:nvSpPr>
        <p:spPr>
          <a:xfrm>
            <a:off x="311700" y="284472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20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0" name="Google Shape;370;p49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7250713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49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6274838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49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5225163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49"/>
          <p:cNvPicPr preferRelativeResize="0"/>
          <p:nvPr/>
        </p:nvPicPr>
        <p:blipFill rotWithShape="1">
          <a:blip r:embed="rId3">
            <a:alphaModFix/>
          </a:blip>
          <a:srcRect b="57705" l="12289" r="63867" t="6804"/>
          <a:stretch/>
        </p:blipFill>
        <p:spPr>
          <a:xfrm>
            <a:off x="4249288" y="3294763"/>
            <a:ext cx="834900" cy="882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5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What coins can I swap this for?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79" name="Google Shape;379;p50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50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0" name="Google Shape;380;p50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243325" y="1285150"/>
            <a:ext cx="2724000" cy="2764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accent5"/>
                </a:solidFill>
                <a:latin typeface="Montserrat"/>
                <a:ea typeface="Montserrat"/>
                <a:cs typeface="Montserrat"/>
                <a:sym typeface="Montserrat"/>
              </a:rPr>
              <a:t>REMEMBER: </a:t>
            </a:r>
            <a:r>
              <a:rPr lang="en" sz="2200">
                <a:latin typeface="Montserrat"/>
                <a:ea typeface="Montserrat"/>
                <a:cs typeface="Montserrat"/>
                <a:sym typeface="Montserrat"/>
              </a:rPr>
              <a:t>There are many combinations!</a:t>
            </a:r>
            <a:endParaRPr sz="3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86" name="Google Shape;386;p51"/>
          <p:cNvSpPr txBox="1"/>
          <p:nvPr>
            <p:ph idx="1" type="body"/>
          </p:nvPr>
        </p:nvSpPr>
        <p:spPr>
          <a:xfrm>
            <a:off x="311700" y="1152475"/>
            <a:ext cx="2724000" cy="143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4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   	50 cents</a:t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4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87" name="Google Shape;387;p51"/>
          <p:cNvPicPr preferRelativeResize="0"/>
          <p:nvPr/>
        </p:nvPicPr>
        <p:blipFill rotWithShape="1">
          <a:blip r:embed="rId3">
            <a:alphaModFix/>
          </a:blip>
          <a:srcRect b="3478" l="32506" r="31487" t="44690"/>
          <a:stretch/>
        </p:blipFill>
        <p:spPr>
          <a:xfrm>
            <a:off x="4243325" y="1285150"/>
            <a:ext cx="2724000" cy="27643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