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y="5143500" cx="9144000"/>
  <p:notesSz cx="6858000" cy="9144000"/>
  <p:embeddedFontLst>
    <p:embeddedFont>
      <p:font typeface="Montserrat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DE16F3F-F48B-480C-8FD3-18BD9D732591}">
  <a:tblStyle styleId="{6DE16F3F-F48B-480C-8FD3-18BD9D7325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Montserrat-bold.fntdata"/><Relationship Id="rId52" Type="http://schemas.openxmlformats.org/officeDocument/2006/relationships/font" Target="fonts/Montserrat-regular.fntdata"/><Relationship Id="rId11" Type="http://schemas.openxmlformats.org/officeDocument/2006/relationships/slide" Target="slides/slide5.xml"/><Relationship Id="rId55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54" Type="http://schemas.openxmlformats.org/officeDocument/2006/relationships/font" Target="fonts/Montserra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26d62dc6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26d62dc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b14f8f82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b14f8f82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14f8f82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14f8f82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b14f8f82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fb14f8f82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b14f8f82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b14f8f82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b14f8f82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b14f8f82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40632c4e9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740632c4e9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740632c4e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740632c4e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14f8f825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14f8f825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b14f8f825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b14f8f825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b14f8f82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b14f8f82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b14f8f825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b14f8f825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14f8f82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fb14f8f82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b14f8f825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b14f8f825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b14f8f82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b14f8f82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fb14f8f82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fb14f8f82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b14f8f825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b14f8f825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b14f8f825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fb14f8f825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b14f8f825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b14f8f825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740632c4e9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740632c4e9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740632c4e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740632c4e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740632c4e9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740632c4e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740632c4e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740632c4e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740632c4e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740632c4e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740632c4e9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740632c4e9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b12b4857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b12b4857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b12b4857b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fb12b4857b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b12b4857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b12b4857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fb12b4857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fb12b4857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b12b4857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fb12b4857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b12b4857b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b12b4857b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b12b4857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b12b4857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b12b4857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b12b4857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b12b4857b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fb12b4857b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b12b4857b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fb12b4857b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fb12b4857b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fb12b4857b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fb12b4857b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fb12b4857b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b12b4857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b12b485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b12b4857b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fb12b4857b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b12b4857b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fb12b4857b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b12b4857b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fb12b4857b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b12b4857b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fb12b4857b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fb12b4857b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fb12b4857b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b12b4857b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fb12b4857b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b12b4857b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fb12b4857b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tenth number. </a:t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1622350" y="160846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tenth number. </a:t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1622350" y="160846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1622350" y="20380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tenth number. </a:t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1622350" y="160846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1622350" y="20380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1622350" y="24356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0 and mark every tenth number. </a:t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1622350" y="160846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1622350" y="20380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1622350" y="24356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1622350" y="28332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 title="Screenshot 2025-08-01 at 7.15.11 pm.png"/>
          <p:cNvPicPr preferRelativeResize="0"/>
          <p:nvPr/>
        </p:nvPicPr>
        <p:blipFill rotWithShape="1">
          <a:blip r:embed="rId3">
            <a:alphaModFix/>
          </a:blip>
          <a:srcRect b="0" l="0" r="0" t="1264"/>
          <a:stretch/>
        </p:blipFill>
        <p:spPr>
          <a:xfrm>
            <a:off x="1442950" y="1160475"/>
            <a:ext cx="6258125" cy="384585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is called skip counting.</a:t>
            </a:r>
            <a:endParaRPr/>
          </a:p>
        </p:txBody>
      </p:sp>
      <p:sp>
        <p:nvSpPr>
          <p:cNvPr id="97" name="Google Shape;97;p18"/>
          <p:cNvSpPr/>
          <p:nvPr/>
        </p:nvSpPr>
        <p:spPr>
          <a:xfrm>
            <a:off x="1622350" y="160846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8"/>
          <p:cNvSpPr/>
          <p:nvPr/>
        </p:nvSpPr>
        <p:spPr>
          <a:xfrm>
            <a:off x="1622350" y="20380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1622350" y="24356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/>
          <p:nvPr/>
        </p:nvSpPr>
        <p:spPr>
          <a:xfrm>
            <a:off x="1622350" y="283321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9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3 and mark every tenth number. </a:t>
            </a:r>
            <a:endParaRPr/>
          </a:p>
        </p:txBody>
      </p:sp>
      <p:sp>
        <p:nvSpPr>
          <p:cNvPr id="107" name="Google Shape;107;p19"/>
          <p:cNvSpPr/>
          <p:nvPr/>
        </p:nvSpPr>
        <p:spPr>
          <a:xfrm>
            <a:off x="3445245" y="1219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0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3468150" y="1663375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0"/>
          <p:cNvSpPr/>
          <p:nvPr/>
        </p:nvSpPr>
        <p:spPr>
          <a:xfrm>
            <a:off x="3468150" y="2067250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3 and mark every tenth number. </a:t>
            </a:r>
            <a:endParaRPr/>
          </a:p>
        </p:txBody>
      </p:sp>
      <p:sp>
        <p:nvSpPr>
          <p:cNvPr id="116" name="Google Shape;116;p20"/>
          <p:cNvSpPr/>
          <p:nvPr/>
        </p:nvSpPr>
        <p:spPr>
          <a:xfrm>
            <a:off x="3445245" y="1219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/>
          <p:nvPr/>
        </p:nvSpPr>
        <p:spPr>
          <a:xfrm>
            <a:off x="3448045" y="16288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3468150" y="1663375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3468150" y="2067250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3 and mark every tenth number. </a:t>
            </a:r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3445245" y="1219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1"/>
          <p:cNvSpPr/>
          <p:nvPr/>
        </p:nvSpPr>
        <p:spPr>
          <a:xfrm>
            <a:off x="3448045" y="16288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3445245" y="2038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2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/>
          <p:nvPr/>
        </p:nvSpPr>
        <p:spPr>
          <a:xfrm>
            <a:off x="3468150" y="1663375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2"/>
          <p:cNvSpPr/>
          <p:nvPr/>
        </p:nvSpPr>
        <p:spPr>
          <a:xfrm>
            <a:off x="3468150" y="2067250"/>
            <a:ext cx="327600" cy="2667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2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pattern does this create?</a:t>
            </a: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3445245" y="1219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3448045" y="16288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2"/>
          <p:cNvSpPr/>
          <p:nvPr/>
        </p:nvSpPr>
        <p:spPr>
          <a:xfrm>
            <a:off x="3445245" y="203837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3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3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7 and mark every tenth number. </a:t>
            </a:r>
            <a:endParaRPr/>
          </a:p>
        </p:txBody>
      </p:sp>
      <p:sp>
        <p:nvSpPr>
          <p:cNvPr id="146" name="Google Shape;146;p23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4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4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7 and mark every tenth number. </a:t>
            </a:r>
            <a:endParaRPr/>
          </a:p>
        </p:txBody>
      </p:sp>
      <p:sp>
        <p:nvSpPr>
          <p:cNvPr id="153" name="Google Shape;153;p24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4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follow a rule. Start at 7 and mark every tenth number. </a:t>
            </a:r>
            <a:endParaRPr/>
          </a:p>
        </p:txBody>
      </p:sp>
      <p:sp>
        <p:nvSpPr>
          <p:cNvPr id="161" name="Google Shape;161;p25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6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6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6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pattern does this create?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7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7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7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7"/>
          <p:cNvSpPr txBox="1"/>
          <p:nvPr/>
        </p:nvSpPr>
        <p:spPr>
          <a:xfrm>
            <a:off x="1491313" y="39625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pattern we can see is that the tens place increases and the ones remain the same.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8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8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8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8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8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pattern helps us to continue skip counting.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9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9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9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9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9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pattern helps us to continue skip counting. </a:t>
            </a:r>
            <a:endParaRPr/>
          </a:p>
        </p:txBody>
      </p:sp>
      <p:sp>
        <p:nvSpPr>
          <p:cNvPr id="204" name="Google Shape;204;p29"/>
          <p:cNvSpPr txBox="1"/>
          <p:nvPr/>
        </p:nvSpPr>
        <p:spPr>
          <a:xfrm>
            <a:off x="5785125" y="2794500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0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0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0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0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30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pattern helps us to continue skip counting. </a:t>
            </a:r>
            <a:endParaRPr/>
          </a:p>
        </p:txBody>
      </p:sp>
      <p:sp>
        <p:nvSpPr>
          <p:cNvPr id="215" name="Google Shape;215;p30"/>
          <p:cNvSpPr txBox="1"/>
          <p:nvPr/>
        </p:nvSpPr>
        <p:spPr>
          <a:xfrm>
            <a:off x="5785125" y="2794500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5785125" y="3228625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1" title="Screenshot 2025-08-01 at 7.17.49 pm.png"/>
          <p:cNvPicPr preferRelativeResize="0"/>
          <p:nvPr/>
        </p:nvPicPr>
        <p:blipFill rotWithShape="1">
          <a:blip r:embed="rId3">
            <a:alphaModFix/>
          </a:blip>
          <a:srcRect b="0" l="0" r="0" t="1652"/>
          <a:stretch/>
        </p:blipFill>
        <p:spPr>
          <a:xfrm>
            <a:off x="1446425" y="1171125"/>
            <a:ext cx="6251151" cy="373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1"/>
          <p:cNvSpPr/>
          <p:nvPr/>
        </p:nvSpPr>
        <p:spPr>
          <a:xfrm>
            <a:off x="5838445" y="121405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"/>
          <p:cNvSpPr/>
          <p:nvPr/>
        </p:nvSpPr>
        <p:spPr>
          <a:xfrm>
            <a:off x="5838445" y="16276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"/>
          <p:cNvSpPr/>
          <p:nvPr/>
        </p:nvSpPr>
        <p:spPr>
          <a:xfrm>
            <a:off x="5838445" y="2041200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1"/>
          <p:cNvSpPr/>
          <p:nvPr/>
        </p:nvSpPr>
        <p:spPr>
          <a:xfrm>
            <a:off x="5841600" y="2428125"/>
            <a:ext cx="367800" cy="335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1"/>
          <p:cNvSpPr txBox="1"/>
          <p:nvPr/>
        </p:nvSpPr>
        <p:spPr>
          <a:xfrm>
            <a:off x="1491313" y="39625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pattern helps us to continue skip counting. </a:t>
            </a:r>
            <a:endParaRPr/>
          </a:p>
        </p:txBody>
      </p:sp>
      <p:sp>
        <p:nvSpPr>
          <p:cNvPr id="227" name="Google Shape;227;p31"/>
          <p:cNvSpPr txBox="1"/>
          <p:nvPr/>
        </p:nvSpPr>
        <p:spPr>
          <a:xfrm>
            <a:off x="5785125" y="2794500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5785125" y="3228625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31"/>
          <p:cNvSpPr txBox="1"/>
          <p:nvPr/>
        </p:nvSpPr>
        <p:spPr>
          <a:xfrm>
            <a:off x="5764350" y="3621650"/>
            <a:ext cx="5223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 txBox="1"/>
          <p:nvPr/>
        </p:nvSpPr>
        <p:spPr>
          <a:xfrm>
            <a:off x="119600" y="1008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look at the pattern in another way.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3"/>
          <p:cNvSpPr txBox="1"/>
          <p:nvPr/>
        </p:nvSpPr>
        <p:spPr>
          <a:xfrm>
            <a:off x="258150" y="1914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repeating?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0" name="Google Shape;240;p33" title="Screenshot 2025-08-01 at 7.20.30 pm.png"/>
          <p:cNvPicPr preferRelativeResize="0"/>
          <p:nvPr/>
        </p:nvPicPr>
        <p:blipFill rotWithShape="1">
          <a:blip r:embed="rId3">
            <a:alphaModFix/>
          </a:blip>
          <a:srcRect b="0" l="0" r="64114" t="0"/>
          <a:stretch/>
        </p:blipFill>
        <p:spPr>
          <a:xfrm>
            <a:off x="586750" y="1265875"/>
            <a:ext cx="2835675" cy="267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4" title="Screenshot 2025-08-01 at 7.20.30 pm.png"/>
          <p:cNvPicPr preferRelativeResize="0"/>
          <p:nvPr/>
        </p:nvPicPr>
        <p:blipFill rotWithShape="1">
          <a:blip r:embed="rId3">
            <a:alphaModFix/>
          </a:blip>
          <a:srcRect b="0" l="0" r="35955" t="0"/>
          <a:stretch/>
        </p:blipFill>
        <p:spPr>
          <a:xfrm>
            <a:off x="586750" y="1265875"/>
            <a:ext cx="5060726" cy="267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4"/>
          <p:cNvSpPr txBox="1"/>
          <p:nvPr/>
        </p:nvSpPr>
        <p:spPr>
          <a:xfrm>
            <a:off x="258150" y="19142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repeating?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5" title="Screenshot 2025-08-01 at 7.20.3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50" y="1265884"/>
            <a:ext cx="7901949" cy="267291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 txBox="1"/>
          <p:nvPr/>
        </p:nvSpPr>
        <p:spPr>
          <a:xfrm>
            <a:off x="258150" y="191425"/>
            <a:ext cx="63561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repeating? 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time we add a ten.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2" name="Google Shape;262;p37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63" name="Google Shape;263;p37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7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" name="Google Shape;269;p38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70" name="Google Shape;270;p38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8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38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" name="Google Shape;277;p39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78" name="Google Shape;278;p39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39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9"/>
          <p:cNvSpPr txBox="1"/>
          <p:nvPr/>
        </p:nvSpPr>
        <p:spPr>
          <a:xfrm>
            <a:off x="11587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" name="Google Shape;286;p40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87" name="Google Shape;287;p40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0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0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0"/>
          <p:cNvSpPr txBox="1"/>
          <p:nvPr/>
        </p:nvSpPr>
        <p:spPr>
          <a:xfrm>
            <a:off x="11587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40"/>
          <p:cNvSpPr txBox="1"/>
          <p:nvPr/>
        </p:nvSpPr>
        <p:spPr>
          <a:xfrm>
            <a:off x="25473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Google Shape;296;p41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297" name="Google Shape;297;p41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1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1"/>
          <p:cNvSpPr txBox="1"/>
          <p:nvPr/>
        </p:nvSpPr>
        <p:spPr>
          <a:xfrm>
            <a:off x="11587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25473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3305750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" name="Google Shape;307;p42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308" name="Google Shape;308;p42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2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42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2"/>
          <p:cNvSpPr txBox="1"/>
          <p:nvPr/>
        </p:nvSpPr>
        <p:spPr>
          <a:xfrm>
            <a:off x="11587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25473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3305750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42"/>
          <p:cNvSpPr txBox="1"/>
          <p:nvPr/>
        </p:nvSpPr>
        <p:spPr>
          <a:xfrm>
            <a:off x="480582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Google Shape;319;p43"/>
          <p:cNvGraphicFramePr/>
          <p:nvPr/>
        </p:nvGraphicFramePr>
        <p:xfrm>
          <a:off x="266975" y="999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{6DE16F3F-F48B-480C-8FD3-18BD9D732591}</a:tableStyleId>
              </a:tblPr>
              <a:tblGrid>
                <a:gridCol w="748750"/>
                <a:gridCol w="729550"/>
                <a:gridCol w="739150"/>
                <a:gridCol w="739150"/>
                <a:gridCol w="739150"/>
                <a:gridCol w="739150"/>
                <a:gridCol w="739150"/>
                <a:gridCol w="739150"/>
              </a:tblGrid>
              <a:tr h="400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60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pic>
        <p:nvPicPr>
          <p:cNvPr id="320" name="Google Shape;320;p43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3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43"/>
          <p:cNvSpPr/>
          <p:nvPr/>
        </p:nvSpPr>
        <p:spPr>
          <a:xfrm>
            <a:off x="286025" y="211847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3"/>
          <p:cNvSpPr txBox="1"/>
          <p:nvPr/>
        </p:nvSpPr>
        <p:spPr>
          <a:xfrm>
            <a:off x="11587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" name="Google Shape;324;p43"/>
          <p:cNvSpPr txBox="1"/>
          <p:nvPr/>
        </p:nvSpPr>
        <p:spPr>
          <a:xfrm>
            <a:off x="254737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" name="Google Shape;325;p43"/>
          <p:cNvSpPr txBox="1"/>
          <p:nvPr/>
        </p:nvSpPr>
        <p:spPr>
          <a:xfrm>
            <a:off x="3305750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43"/>
          <p:cNvSpPr txBox="1"/>
          <p:nvPr/>
        </p:nvSpPr>
        <p:spPr>
          <a:xfrm>
            <a:off x="4805825" y="9754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" name="Google Shape;327;p43"/>
          <p:cNvSpPr txBox="1"/>
          <p:nvPr/>
        </p:nvSpPr>
        <p:spPr>
          <a:xfrm>
            <a:off x="5544800" y="9997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4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4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44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5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5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5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45"/>
          <p:cNvSpPr/>
          <p:nvPr/>
        </p:nvSpPr>
        <p:spPr>
          <a:xfrm>
            <a:off x="2812875" y="241952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46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6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6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46"/>
          <p:cNvSpPr/>
          <p:nvPr/>
        </p:nvSpPr>
        <p:spPr>
          <a:xfrm>
            <a:off x="2812875" y="241952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46"/>
          <p:cNvSpPr txBox="1"/>
          <p:nvPr/>
        </p:nvSpPr>
        <p:spPr>
          <a:xfrm>
            <a:off x="22544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7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7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7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47"/>
          <p:cNvSpPr/>
          <p:nvPr/>
        </p:nvSpPr>
        <p:spPr>
          <a:xfrm>
            <a:off x="2812875" y="241952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47"/>
          <p:cNvSpPr txBox="1"/>
          <p:nvPr/>
        </p:nvSpPr>
        <p:spPr>
          <a:xfrm>
            <a:off x="22544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47"/>
          <p:cNvSpPr txBox="1"/>
          <p:nvPr/>
        </p:nvSpPr>
        <p:spPr>
          <a:xfrm>
            <a:off x="30340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8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8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48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48"/>
          <p:cNvSpPr/>
          <p:nvPr/>
        </p:nvSpPr>
        <p:spPr>
          <a:xfrm>
            <a:off x="2812875" y="241952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8"/>
          <p:cNvSpPr txBox="1"/>
          <p:nvPr/>
        </p:nvSpPr>
        <p:spPr>
          <a:xfrm>
            <a:off x="22544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48"/>
          <p:cNvSpPr txBox="1"/>
          <p:nvPr/>
        </p:nvSpPr>
        <p:spPr>
          <a:xfrm>
            <a:off x="30340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48"/>
          <p:cNvSpPr txBox="1"/>
          <p:nvPr/>
        </p:nvSpPr>
        <p:spPr>
          <a:xfrm>
            <a:off x="4750875" y="112757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49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9" title="Screenshot 2025-08-01 at 7.24.2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9425" y="932725"/>
            <a:ext cx="6979900" cy="7417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9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" name="Google Shape;380;p49"/>
          <p:cNvSpPr/>
          <p:nvPr/>
        </p:nvSpPr>
        <p:spPr>
          <a:xfrm>
            <a:off x="2812875" y="2419525"/>
            <a:ext cx="281100" cy="24966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49"/>
          <p:cNvSpPr txBox="1"/>
          <p:nvPr/>
        </p:nvSpPr>
        <p:spPr>
          <a:xfrm>
            <a:off x="22544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49"/>
          <p:cNvSpPr txBox="1"/>
          <p:nvPr/>
        </p:nvSpPr>
        <p:spPr>
          <a:xfrm>
            <a:off x="3034000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49"/>
          <p:cNvSpPr txBox="1"/>
          <p:nvPr/>
        </p:nvSpPr>
        <p:spPr>
          <a:xfrm>
            <a:off x="4750875" y="112757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49"/>
          <p:cNvSpPr txBox="1"/>
          <p:nvPr/>
        </p:nvSpPr>
        <p:spPr>
          <a:xfrm>
            <a:off x="6388775" y="110350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50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0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1" name="Google Shape;391;p50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51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1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8" name="Google Shape;398;p51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1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52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2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6" name="Google Shape;406;p52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52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52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53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53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5" name="Google Shape;415;p53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53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53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53"/>
          <p:cNvSpPr txBox="1"/>
          <p:nvPr/>
        </p:nvSpPr>
        <p:spPr>
          <a:xfrm>
            <a:off x="229822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54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4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5" name="Google Shape;425;p54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4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54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54"/>
          <p:cNvSpPr txBox="1"/>
          <p:nvPr/>
        </p:nvSpPr>
        <p:spPr>
          <a:xfrm>
            <a:off x="229822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54"/>
          <p:cNvSpPr txBox="1"/>
          <p:nvPr/>
        </p:nvSpPr>
        <p:spPr>
          <a:xfrm>
            <a:off x="3409825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55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5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6" name="Google Shape;436;p55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55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5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55"/>
          <p:cNvSpPr txBox="1"/>
          <p:nvPr/>
        </p:nvSpPr>
        <p:spPr>
          <a:xfrm>
            <a:off x="229822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55"/>
          <p:cNvSpPr txBox="1"/>
          <p:nvPr/>
        </p:nvSpPr>
        <p:spPr>
          <a:xfrm>
            <a:off x="3409825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1" name="Google Shape;441;p55"/>
          <p:cNvSpPr txBox="1"/>
          <p:nvPr/>
        </p:nvSpPr>
        <p:spPr>
          <a:xfrm>
            <a:off x="446045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56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6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8" name="Google Shape;448;p56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6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56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p56"/>
          <p:cNvSpPr txBox="1"/>
          <p:nvPr/>
        </p:nvSpPr>
        <p:spPr>
          <a:xfrm>
            <a:off x="229822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p56"/>
          <p:cNvSpPr txBox="1"/>
          <p:nvPr/>
        </p:nvSpPr>
        <p:spPr>
          <a:xfrm>
            <a:off x="3409825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56"/>
          <p:cNvSpPr txBox="1"/>
          <p:nvPr/>
        </p:nvSpPr>
        <p:spPr>
          <a:xfrm>
            <a:off x="446045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4" name="Google Shape;454;p56"/>
          <p:cNvSpPr txBox="1"/>
          <p:nvPr/>
        </p:nvSpPr>
        <p:spPr>
          <a:xfrm>
            <a:off x="556040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Google Shape;459;p57" title="Screenshot 2026-09-02 at 11.43.2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125" y="1674475"/>
            <a:ext cx="3347724" cy="3372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57"/>
          <p:cNvSpPr txBox="1"/>
          <p:nvPr/>
        </p:nvSpPr>
        <p:spPr>
          <a:xfrm>
            <a:off x="149200" y="160775"/>
            <a:ext cx="635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Skip count by tens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1" name="Google Shape;461;p57" title="Screenshot 2025-08-01 at 7.34.03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900" y="646873"/>
            <a:ext cx="7519226" cy="59977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57"/>
          <p:cNvSpPr/>
          <p:nvPr/>
        </p:nvSpPr>
        <p:spPr>
          <a:xfrm>
            <a:off x="3128725" y="2112223"/>
            <a:ext cx="281100" cy="2181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57"/>
          <p:cNvSpPr txBox="1"/>
          <p:nvPr/>
        </p:nvSpPr>
        <p:spPr>
          <a:xfrm>
            <a:off x="115877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57"/>
          <p:cNvSpPr txBox="1"/>
          <p:nvPr/>
        </p:nvSpPr>
        <p:spPr>
          <a:xfrm>
            <a:off x="2298225" y="746663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5" name="Google Shape;465;p57"/>
          <p:cNvSpPr txBox="1"/>
          <p:nvPr/>
        </p:nvSpPr>
        <p:spPr>
          <a:xfrm>
            <a:off x="3409825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57"/>
          <p:cNvSpPr txBox="1"/>
          <p:nvPr/>
        </p:nvSpPr>
        <p:spPr>
          <a:xfrm>
            <a:off x="446045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57"/>
          <p:cNvSpPr txBox="1"/>
          <p:nvPr/>
        </p:nvSpPr>
        <p:spPr>
          <a:xfrm>
            <a:off x="556040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57"/>
          <p:cNvSpPr txBox="1"/>
          <p:nvPr/>
        </p:nvSpPr>
        <p:spPr>
          <a:xfrm>
            <a:off x="6685050" y="746650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b="1" lang="en" sz="16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6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