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</p:sldIdLst>
  <p:sldSz cy="5143500" cx="9144000"/>
  <p:notesSz cx="6858000" cy="9144000"/>
  <p:embeddedFontLst>
    <p:embeddedFont>
      <p:font typeface="Montserrat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Montserrat-bold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font" Target="fonts/Montserrat-italic.fntdata"/><Relationship Id="rId14" Type="http://schemas.openxmlformats.org/officeDocument/2006/relationships/slide" Target="slides/slide9.xml"/><Relationship Id="rId58" Type="http://schemas.openxmlformats.org/officeDocument/2006/relationships/font" Target="fonts/Montserrat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8a55dfcdf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8a55dfcdf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6566eb911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g36566eb911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ab2505bea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ab2505bea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ab2505bea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3ab2505bea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ab2505bea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g3ab2505bea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566eb911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6566eb911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6566eb911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36566eb911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ab2505beac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g3ab2505beac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ab2505beac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3ab2505beac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6566eb911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36566eb911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566eb911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g36566eb911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ab2505beac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3ab2505beac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ab2505beac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g3ab2505beac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ab2505beac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3ab2505bea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ab2505beac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3ab2505beac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6566eb9116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g36566eb911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6566eb9116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36566eb9116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ab2505beac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g3ab2505beac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ab2505beac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g3ab2505beac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6566eb9116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g36566eb9116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6566eb911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36566eb911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ab2505beac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g3ab2505beac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ab2505beac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3ab2505beac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ab2505beac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3ab2505beac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6566eb9116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g36566eb9116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6566eb911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g36566eb911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ab2505beac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g3ab2505beac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ab2505beac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g3ab2505beac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ab2505beac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g3ab2505beac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ab2505beac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g3ab2505beac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ab2505beac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g3ab2505beac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ab2505beac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g3ab2505beac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6566eb9116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g36566eb9116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6566eb9116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g36566eb9116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ab2505beac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g3ab2505beac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ab2505beac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g3ab2505beac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ab2505beac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g3ab2505beac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ab2505beac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g3ab2505beac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ab2505beac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g3ab2505beac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ab2505beac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g3ab2505beac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6566eb9116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1" name="Google Shape;361;g36566eb9116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6566eb9116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7" name="Google Shape;367;g36566eb9116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ab2505beac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g3ab2505beac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6566eb9116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g36566eb9116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6566eb9116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g36566eb9116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ab2505beac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g3ab2505beac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ab2505beac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g3ab2505beac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ab2505beac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7" name="Google Shape;407;g3ab2505beac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ab2505beac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6" name="Google Shape;416;g3ab2505beac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ab2505beac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6" name="Google Shape;426;g3ab2505beac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ab2505beac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7" name="Google Shape;437;g3ab2505beac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8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8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9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9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9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fingers am I holding up?</a:t>
            </a:r>
            <a:endParaRPr/>
          </a:p>
        </p:txBody>
      </p:sp>
      <p:pic>
        <p:nvPicPr>
          <p:cNvPr descr="Child's arm holding up fingers on white background. (Provided by Getty Images)"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5675" y="917775"/>
            <a:ext cx="2699874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am holding up 3 fingers</a:t>
            </a:r>
            <a:endParaRPr/>
          </a:p>
        </p:txBody>
      </p:sp>
      <p:pic>
        <p:nvPicPr>
          <p:cNvPr descr="Child's arm holding up fingers on white background. (Provided by Getty Images)"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5675" y="917775"/>
            <a:ext cx="2699874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am holding up 3 fingers</a:t>
            </a:r>
            <a:endParaRPr/>
          </a:p>
        </p:txBody>
      </p:sp>
      <p:pic>
        <p:nvPicPr>
          <p:cNvPr descr="Child's arm holding up fingers on white background. (Provided by Getty Images)"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5675" y="917775"/>
            <a:ext cx="2699874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" name="Google Shape;69;p15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am holding up 3 fingers</a:t>
            </a:r>
            <a:endParaRPr/>
          </a:p>
        </p:txBody>
      </p:sp>
      <p:pic>
        <p:nvPicPr>
          <p:cNvPr descr="Child's arm holding up fingers on white background. (Provided by Getty Images)"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5675" y="917775"/>
            <a:ext cx="2699874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" name="Google Shape;76;p16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6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am holding up 3 fingers</a:t>
            </a:r>
            <a:endParaRPr/>
          </a:p>
        </p:txBody>
      </p:sp>
      <p:pic>
        <p:nvPicPr>
          <p:cNvPr descr="Child's arm holding up fingers on white background. (Provided by Getty Images)"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5675" y="917775"/>
            <a:ext cx="2699874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" name="Google Shape;84;p17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" name="Google Shape;85;p17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" name="Google Shape;86;p17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rabbits are in the basket?</a:t>
            </a:r>
            <a:endParaRPr/>
          </a:p>
        </p:txBody>
      </p:sp>
      <p:pic>
        <p:nvPicPr>
          <p:cNvPr descr="Rabbits in a basket. (Provided by Getty Images)"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475" y="917775"/>
            <a:ext cx="5904655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2 rabbits in the basket</a:t>
            </a:r>
            <a:endParaRPr/>
          </a:p>
        </p:txBody>
      </p:sp>
      <p:pic>
        <p:nvPicPr>
          <p:cNvPr descr="Rabbits in a basket. (Provided by Getty Images)"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475" y="917775"/>
            <a:ext cx="5904655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2 rabbits in the basket</a:t>
            </a:r>
            <a:endParaRPr/>
          </a:p>
        </p:txBody>
      </p:sp>
      <p:pic>
        <p:nvPicPr>
          <p:cNvPr descr="Rabbits in a basket. (Provided by Getty Images)"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475" y="917775"/>
            <a:ext cx="5904655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p20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2 rabbits in the basket</a:t>
            </a:r>
            <a:endParaRPr/>
          </a:p>
        </p:txBody>
      </p:sp>
      <p:pic>
        <p:nvPicPr>
          <p:cNvPr descr="Rabbits in a basket. (Provided by Getty Images)"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475" y="917775"/>
            <a:ext cx="5904655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" name="Google Shape;112;p21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" name="Google Shape;113;p21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eggs are in the pan?</a:t>
            </a:r>
            <a:endParaRPr/>
          </a:p>
        </p:txBody>
      </p:sp>
      <p:pic>
        <p:nvPicPr>
          <p:cNvPr descr="Sunny Side Up Eggs in a Pan (Provided by Getty Images)" id="119" name="Google Shape;119;p22"/>
          <p:cNvPicPr preferRelativeResize="0"/>
          <p:nvPr/>
        </p:nvPicPr>
        <p:blipFill rotWithShape="1">
          <a:blip r:embed="rId3">
            <a:alphaModFix/>
          </a:blip>
          <a:srcRect b="0" l="6411" r="0" t="0"/>
          <a:stretch/>
        </p:blipFill>
        <p:spPr>
          <a:xfrm>
            <a:off x="2454300" y="917775"/>
            <a:ext cx="5688177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4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eggs are in the pan</a:t>
            </a:r>
            <a:endParaRPr/>
          </a:p>
        </p:txBody>
      </p:sp>
      <p:pic>
        <p:nvPicPr>
          <p:cNvPr descr="Sunny Side Up Eggs in a Pan (Provided by Getty Images)" id="125" name="Google Shape;125;p23"/>
          <p:cNvPicPr preferRelativeResize="0"/>
          <p:nvPr/>
        </p:nvPicPr>
        <p:blipFill rotWithShape="1">
          <a:blip r:embed="rId3">
            <a:alphaModFix/>
          </a:blip>
          <a:srcRect b="0" l="6411" r="0" t="0"/>
          <a:stretch/>
        </p:blipFill>
        <p:spPr>
          <a:xfrm>
            <a:off x="2454300" y="917775"/>
            <a:ext cx="5688177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4 eggs are in the pan</a:t>
            </a:r>
            <a:endParaRPr/>
          </a:p>
        </p:txBody>
      </p:sp>
      <p:cxnSp>
        <p:nvCxnSpPr>
          <p:cNvPr id="131" name="Google Shape;131;p24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Sunny Side Up Eggs in a Pan (Provided by Getty Images)" id="132" name="Google Shape;132;p24"/>
          <p:cNvPicPr preferRelativeResize="0"/>
          <p:nvPr/>
        </p:nvPicPr>
        <p:blipFill rotWithShape="1">
          <a:blip r:embed="rId3">
            <a:alphaModFix/>
          </a:blip>
          <a:srcRect b="0" l="6411" r="0" t="0"/>
          <a:stretch/>
        </p:blipFill>
        <p:spPr>
          <a:xfrm>
            <a:off x="2454300" y="917775"/>
            <a:ext cx="5688177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4 eggs are in the pan</a:t>
            </a:r>
            <a:endParaRPr/>
          </a:p>
        </p:txBody>
      </p:sp>
      <p:cxnSp>
        <p:nvCxnSpPr>
          <p:cNvPr id="138" name="Google Shape;138;p25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" name="Google Shape;139;p25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Sunny Side Up Eggs in a Pan (Provided by Getty Images)" id="140" name="Google Shape;140;p25"/>
          <p:cNvPicPr preferRelativeResize="0"/>
          <p:nvPr/>
        </p:nvPicPr>
        <p:blipFill rotWithShape="1">
          <a:blip r:embed="rId3">
            <a:alphaModFix/>
          </a:blip>
          <a:srcRect b="0" l="6411" r="0" t="0"/>
          <a:stretch/>
        </p:blipFill>
        <p:spPr>
          <a:xfrm>
            <a:off x="2454300" y="917775"/>
            <a:ext cx="5688177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4 eggs are in the pan</a:t>
            </a:r>
            <a:endParaRPr/>
          </a:p>
        </p:txBody>
      </p:sp>
      <p:cxnSp>
        <p:nvCxnSpPr>
          <p:cNvPr id="146" name="Google Shape;146;p26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" name="Google Shape;147;p26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" name="Google Shape;148;p26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Sunny Side Up Eggs in a Pan (Provided by Getty Images)" id="149" name="Google Shape;149;p26"/>
          <p:cNvPicPr preferRelativeResize="0"/>
          <p:nvPr/>
        </p:nvPicPr>
        <p:blipFill rotWithShape="1">
          <a:blip r:embed="rId3">
            <a:alphaModFix/>
          </a:blip>
          <a:srcRect b="0" l="6411" r="0" t="0"/>
          <a:stretch/>
        </p:blipFill>
        <p:spPr>
          <a:xfrm>
            <a:off x="2606700" y="1070175"/>
            <a:ext cx="5688177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4 eggs are in the pan</a:t>
            </a:r>
            <a:endParaRPr/>
          </a:p>
        </p:txBody>
      </p:sp>
      <p:cxnSp>
        <p:nvCxnSpPr>
          <p:cNvPr id="155" name="Google Shape;155;p27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27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27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Sunny Side Up Eggs in a Pan (Provided by Getty Images)" id="158" name="Google Shape;158;p27"/>
          <p:cNvPicPr preferRelativeResize="0"/>
          <p:nvPr/>
        </p:nvPicPr>
        <p:blipFill rotWithShape="1">
          <a:blip r:embed="rId3">
            <a:alphaModFix/>
          </a:blip>
          <a:srcRect b="0" l="6411" r="0" t="0"/>
          <a:stretch/>
        </p:blipFill>
        <p:spPr>
          <a:xfrm>
            <a:off x="2454300" y="917775"/>
            <a:ext cx="5688177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9" name="Google Shape;159;p27"/>
          <p:cNvCxnSpPr/>
          <p:nvPr/>
        </p:nvCxnSpPr>
        <p:spPr>
          <a:xfrm>
            <a:off x="2026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cherries are in the bunch?</a:t>
            </a:r>
            <a:endParaRPr/>
          </a:p>
        </p:txBody>
      </p:sp>
      <p:pic>
        <p:nvPicPr>
          <p:cNvPr descr="herry berries isolated on white background. With clipping path. (Provided by Getty Images)" id="165" name="Google Shape;165;p28"/>
          <p:cNvPicPr preferRelativeResize="0"/>
          <p:nvPr/>
        </p:nvPicPr>
        <p:blipFill rotWithShape="1">
          <a:blip r:embed="rId3">
            <a:alphaModFix/>
          </a:blip>
          <a:srcRect b="0" l="55319" r="0" t="0"/>
          <a:stretch/>
        </p:blipFill>
        <p:spPr>
          <a:xfrm>
            <a:off x="3886156" y="883975"/>
            <a:ext cx="2715551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2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cherries are in the bunch</a:t>
            </a:r>
            <a:endParaRPr/>
          </a:p>
        </p:txBody>
      </p:sp>
      <p:pic>
        <p:nvPicPr>
          <p:cNvPr descr="herry berries isolated on white background. With clipping path. (Provided by Getty Images)" id="171" name="Google Shape;171;p29"/>
          <p:cNvPicPr preferRelativeResize="0"/>
          <p:nvPr/>
        </p:nvPicPr>
        <p:blipFill rotWithShape="1">
          <a:blip r:embed="rId3">
            <a:alphaModFix/>
          </a:blip>
          <a:srcRect b="0" l="55319" r="0" t="0"/>
          <a:stretch/>
        </p:blipFill>
        <p:spPr>
          <a:xfrm>
            <a:off x="3886156" y="883975"/>
            <a:ext cx="2715551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0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2 cherries are in the bunch</a:t>
            </a:r>
            <a:endParaRPr/>
          </a:p>
        </p:txBody>
      </p:sp>
      <p:pic>
        <p:nvPicPr>
          <p:cNvPr descr="herry berries isolated on white background. With clipping path. (Provided by Getty Images)" id="177" name="Google Shape;177;p30"/>
          <p:cNvPicPr preferRelativeResize="0"/>
          <p:nvPr/>
        </p:nvPicPr>
        <p:blipFill rotWithShape="1">
          <a:blip r:embed="rId3">
            <a:alphaModFix/>
          </a:blip>
          <a:srcRect b="0" l="55319" r="0" t="0"/>
          <a:stretch/>
        </p:blipFill>
        <p:spPr>
          <a:xfrm>
            <a:off x="3886156" y="883975"/>
            <a:ext cx="2715551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8" name="Google Shape;178;p30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1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2 cherries are in the bunch</a:t>
            </a:r>
            <a:endParaRPr/>
          </a:p>
        </p:txBody>
      </p:sp>
      <p:pic>
        <p:nvPicPr>
          <p:cNvPr descr="herry berries isolated on white background. With clipping path. (Provided by Getty Images)" id="184" name="Google Shape;184;p31"/>
          <p:cNvPicPr preferRelativeResize="0"/>
          <p:nvPr/>
        </p:nvPicPr>
        <p:blipFill rotWithShape="1">
          <a:blip r:embed="rId3">
            <a:alphaModFix/>
          </a:blip>
          <a:srcRect b="0" l="55319" r="0" t="0"/>
          <a:stretch/>
        </p:blipFill>
        <p:spPr>
          <a:xfrm>
            <a:off x="3886156" y="883975"/>
            <a:ext cx="2715551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5" name="Google Shape;185;p31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" name="Google Shape;186;p31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2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chairs are at the table?</a:t>
            </a:r>
            <a:endParaRPr/>
          </a:p>
        </p:txBody>
      </p:sp>
      <p:pic>
        <p:nvPicPr>
          <p:cNvPr descr="Empty Chair Desk with sunlight nobody space in restaurant (Provided by Getty Images)" id="192" name="Google Shape;192;p32"/>
          <p:cNvPicPr preferRelativeResize="0"/>
          <p:nvPr/>
        </p:nvPicPr>
        <p:blipFill rotWithShape="1">
          <a:blip r:embed="rId3">
            <a:alphaModFix/>
          </a:blip>
          <a:srcRect b="0" l="6603" r="0" t="0"/>
          <a:stretch/>
        </p:blipFill>
        <p:spPr>
          <a:xfrm>
            <a:off x="2287800" y="906500"/>
            <a:ext cx="5037901" cy="405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3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3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chairs are at the table</a:t>
            </a:r>
            <a:endParaRPr/>
          </a:p>
        </p:txBody>
      </p:sp>
      <p:pic>
        <p:nvPicPr>
          <p:cNvPr descr="Empty Chair Desk with sunlight nobody space in restaurant (Provided by Getty Images)" id="198" name="Google Shape;198;p33"/>
          <p:cNvPicPr preferRelativeResize="0"/>
          <p:nvPr/>
        </p:nvPicPr>
        <p:blipFill rotWithShape="1">
          <a:blip r:embed="rId3">
            <a:alphaModFix/>
          </a:blip>
          <a:srcRect b="0" l="6603" r="0" t="0"/>
          <a:stretch/>
        </p:blipFill>
        <p:spPr>
          <a:xfrm>
            <a:off x="2287800" y="906500"/>
            <a:ext cx="5037901" cy="405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4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3 chairs are at the table</a:t>
            </a:r>
            <a:endParaRPr/>
          </a:p>
        </p:txBody>
      </p:sp>
      <p:cxnSp>
        <p:nvCxnSpPr>
          <p:cNvPr id="204" name="Google Shape;204;p34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Empty Chair Desk with sunlight nobody space in restaurant (Provided by Getty Images)" id="205" name="Google Shape;205;p34"/>
          <p:cNvPicPr preferRelativeResize="0"/>
          <p:nvPr/>
        </p:nvPicPr>
        <p:blipFill rotWithShape="1">
          <a:blip r:embed="rId3">
            <a:alphaModFix/>
          </a:blip>
          <a:srcRect b="0" l="6603" r="0" t="0"/>
          <a:stretch/>
        </p:blipFill>
        <p:spPr>
          <a:xfrm>
            <a:off x="2287800" y="906500"/>
            <a:ext cx="5037901" cy="405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5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3 chairs are at the table</a:t>
            </a:r>
            <a:endParaRPr/>
          </a:p>
        </p:txBody>
      </p:sp>
      <p:cxnSp>
        <p:nvCxnSpPr>
          <p:cNvPr id="211" name="Google Shape;211;p35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35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Empty Chair Desk with sunlight nobody space in restaurant (Provided by Getty Images)" id="213" name="Google Shape;213;p35"/>
          <p:cNvPicPr preferRelativeResize="0"/>
          <p:nvPr/>
        </p:nvPicPr>
        <p:blipFill rotWithShape="1">
          <a:blip r:embed="rId3">
            <a:alphaModFix/>
          </a:blip>
          <a:srcRect b="0" l="6603" r="0" t="0"/>
          <a:stretch/>
        </p:blipFill>
        <p:spPr>
          <a:xfrm>
            <a:off x="2287800" y="906500"/>
            <a:ext cx="5037901" cy="405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3 chairs are at the table</a:t>
            </a:r>
            <a:endParaRPr/>
          </a:p>
        </p:txBody>
      </p:sp>
      <p:cxnSp>
        <p:nvCxnSpPr>
          <p:cNvPr id="219" name="Google Shape;219;p36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36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" name="Google Shape;221;p36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Empty Chair Desk with sunlight nobody space in restaurant (Provided by Getty Images)" id="222" name="Google Shape;222;p36"/>
          <p:cNvPicPr preferRelativeResize="0"/>
          <p:nvPr/>
        </p:nvPicPr>
        <p:blipFill rotWithShape="1">
          <a:blip r:embed="rId3">
            <a:alphaModFix/>
          </a:blip>
          <a:srcRect b="0" l="6603" r="0" t="0"/>
          <a:stretch/>
        </p:blipFill>
        <p:spPr>
          <a:xfrm>
            <a:off x="2287800" y="906500"/>
            <a:ext cx="5037901" cy="405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7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people are waiting to get in?</a:t>
            </a:r>
            <a:endParaRPr/>
          </a:p>
        </p:txBody>
      </p:sp>
      <p:pic>
        <p:nvPicPr>
          <p:cNvPr descr="people waiting in line, silhouette vector (Provided by Getty Images)" id="228" name="Google Shape;22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025" y="929025"/>
            <a:ext cx="4050801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8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people waiting to get in</a:t>
            </a:r>
            <a:endParaRPr/>
          </a:p>
        </p:txBody>
      </p:sp>
      <p:pic>
        <p:nvPicPr>
          <p:cNvPr descr="people waiting in line, silhouette vector (Provided by Getty Images)" id="234" name="Google Shape;23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025" y="929025"/>
            <a:ext cx="4050801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9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people waiting to get in</a:t>
            </a:r>
            <a:endParaRPr/>
          </a:p>
        </p:txBody>
      </p:sp>
      <p:pic>
        <p:nvPicPr>
          <p:cNvPr descr="people waiting in line, silhouette vector (Provided by Getty Images)" id="240" name="Google Shape;24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025" y="929025"/>
            <a:ext cx="4050801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1" name="Google Shape;241;p39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0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people waiting to get in</a:t>
            </a:r>
            <a:endParaRPr/>
          </a:p>
        </p:txBody>
      </p:sp>
      <p:pic>
        <p:nvPicPr>
          <p:cNvPr descr="people waiting in line, silhouette vector (Provided by Getty Images)" id="247" name="Google Shape;24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025" y="929025"/>
            <a:ext cx="4050801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8" name="Google Shape;248;p40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40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people waiting to get in</a:t>
            </a:r>
            <a:endParaRPr/>
          </a:p>
        </p:txBody>
      </p:sp>
      <p:pic>
        <p:nvPicPr>
          <p:cNvPr descr="people waiting in line, silhouette vector (Provided by Getty Images)" id="255" name="Google Shape;25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025" y="929025"/>
            <a:ext cx="4050801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6" name="Google Shape;256;p41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" name="Google Shape;257;p41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41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2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people waiting to get in</a:t>
            </a:r>
            <a:endParaRPr/>
          </a:p>
        </p:txBody>
      </p:sp>
      <p:pic>
        <p:nvPicPr>
          <p:cNvPr descr="people waiting in line, silhouette vector (Provided by Getty Images)" id="264" name="Google Shape;26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025" y="929025"/>
            <a:ext cx="4050801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5" name="Google Shape;265;p42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42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42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42"/>
          <p:cNvCxnSpPr/>
          <p:nvPr/>
        </p:nvCxnSpPr>
        <p:spPr>
          <a:xfrm>
            <a:off x="2026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3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people waiting to get in</a:t>
            </a:r>
            <a:endParaRPr/>
          </a:p>
        </p:txBody>
      </p:sp>
      <p:pic>
        <p:nvPicPr>
          <p:cNvPr descr="people waiting in line, silhouette vector (Provided by Getty Images)" id="274" name="Google Shape;27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025" y="929025"/>
            <a:ext cx="4050801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5" name="Google Shape;275;p43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6" name="Google Shape;276;p43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7" name="Google Shape;277;p43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43"/>
          <p:cNvCxnSpPr/>
          <p:nvPr/>
        </p:nvCxnSpPr>
        <p:spPr>
          <a:xfrm>
            <a:off x="2026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9" name="Google Shape;279;p43"/>
          <p:cNvCxnSpPr/>
          <p:nvPr/>
        </p:nvCxnSpPr>
        <p:spPr>
          <a:xfrm flipH="1">
            <a:off x="246275" y="1719100"/>
            <a:ext cx="2330700" cy="11478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4"/>
          <p:cNvSpPr txBox="1"/>
          <p:nvPr/>
        </p:nvSpPr>
        <p:spPr>
          <a:xfrm>
            <a:off x="281525" y="929025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Close the group</a:t>
            </a:r>
            <a:endParaRPr/>
          </a:p>
        </p:txBody>
      </p:sp>
      <p:pic>
        <p:nvPicPr>
          <p:cNvPr descr="people waiting in line, silhouette vector (Provided by Getty Images)" id="285" name="Google Shape;28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025" y="929025"/>
            <a:ext cx="4050801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6" name="Google Shape;286;p44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44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44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9" name="Google Shape;289;p44"/>
          <p:cNvCxnSpPr/>
          <p:nvPr/>
        </p:nvCxnSpPr>
        <p:spPr>
          <a:xfrm>
            <a:off x="2026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0" name="Google Shape;290;p44"/>
          <p:cNvCxnSpPr/>
          <p:nvPr/>
        </p:nvCxnSpPr>
        <p:spPr>
          <a:xfrm flipH="1">
            <a:off x="246275" y="1719100"/>
            <a:ext cx="2330700" cy="11478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5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apples are in the bowl?</a:t>
            </a:r>
            <a:endParaRPr/>
          </a:p>
        </p:txBody>
      </p:sp>
      <p:pic>
        <p:nvPicPr>
          <p:cNvPr descr="Close up of fresh apple in a bowl on wooden table (Provided by Getty Images)" id="296" name="Google Shape;296;p45"/>
          <p:cNvPicPr preferRelativeResize="0"/>
          <p:nvPr/>
        </p:nvPicPr>
        <p:blipFill rotWithShape="1">
          <a:blip r:embed="rId3">
            <a:alphaModFix/>
          </a:blip>
          <a:srcRect b="0" l="35633" r="7218" t="14632"/>
          <a:stretch/>
        </p:blipFill>
        <p:spPr>
          <a:xfrm>
            <a:off x="2658675" y="1466125"/>
            <a:ext cx="3209426" cy="3200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6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apples are in the bowl</a:t>
            </a:r>
            <a:endParaRPr/>
          </a:p>
        </p:txBody>
      </p:sp>
      <p:pic>
        <p:nvPicPr>
          <p:cNvPr descr="Close up of fresh apple in a bowl on wooden table (Provided by Getty Images)" id="302" name="Google Shape;302;p46"/>
          <p:cNvPicPr preferRelativeResize="0"/>
          <p:nvPr/>
        </p:nvPicPr>
        <p:blipFill rotWithShape="1">
          <a:blip r:embed="rId3">
            <a:alphaModFix/>
          </a:blip>
          <a:srcRect b="0" l="35633" r="7218" t="14632"/>
          <a:stretch/>
        </p:blipFill>
        <p:spPr>
          <a:xfrm>
            <a:off x="2658675" y="1466125"/>
            <a:ext cx="3209426" cy="3200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7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apples are in the bowl</a:t>
            </a:r>
            <a:endParaRPr/>
          </a:p>
        </p:txBody>
      </p:sp>
      <p:pic>
        <p:nvPicPr>
          <p:cNvPr descr="Close up of fresh apple in a bowl on wooden table (Provided by Getty Images)" id="308" name="Google Shape;308;p47"/>
          <p:cNvPicPr preferRelativeResize="0"/>
          <p:nvPr/>
        </p:nvPicPr>
        <p:blipFill rotWithShape="1">
          <a:blip r:embed="rId3">
            <a:alphaModFix/>
          </a:blip>
          <a:srcRect b="0" l="35633" r="7218" t="14632"/>
          <a:stretch/>
        </p:blipFill>
        <p:spPr>
          <a:xfrm>
            <a:off x="2658675" y="1466125"/>
            <a:ext cx="3209426" cy="32001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9" name="Google Shape;309;p47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8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apples are in the bowl</a:t>
            </a:r>
            <a:endParaRPr/>
          </a:p>
        </p:txBody>
      </p:sp>
      <p:pic>
        <p:nvPicPr>
          <p:cNvPr descr="Close up of fresh apple in a bowl on wooden table (Provided by Getty Images)" id="315" name="Google Shape;315;p48"/>
          <p:cNvPicPr preferRelativeResize="0"/>
          <p:nvPr/>
        </p:nvPicPr>
        <p:blipFill rotWithShape="1">
          <a:blip r:embed="rId3">
            <a:alphaModFix/>
          </a:blip>
          <a:srcRect b="0" l="35633" r="7218" t="14632"/>
          <a:stretch/>
        </p:blipFill>
        <p:spPr>
          <a:xfrm>
            <a:off x="2658675" y="1466125"/>
            <a:ext cx="3209426" cy="32001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6" name="Google Shape;316;p48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" name="Google Shape;317;p48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9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apples are in the bowl</a:t>
            </a:r>
            <a:endParaRPr/>
          </a:p>
        </p:txBody>
      </p:sp>
      <p:pic>
        <p:nvPicPr>
          <p:cNvPr descr="Close up of fresh apple in a bowl on wooden table (Provided by Getty Images)" id="323" name="Google Shape;323;p49"/>
          <p:cNvPicPr preferRelativeResize="0"/>
          <p:nvPr/>
        </p:nvPicPr>
        <p:blipFill rotWithShape="1">
          <a:blip r:embed="rId3">
            <a:alphaModFix/>
          </a:blip>
          <a:srcRect b="0" l="35633" r="7218" t="14632"/>
          <a:stretch/>
        </p:blipFill>
        <p:spPr>
          <a:xfrm>
            <a:off x="2658675" y="1466125"/>
            <a:ext cx="3209426" cy="32001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4" name="Google Shape;324;p49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5" name="Google Shape;325;p49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" name="Google Shape;326;p49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0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apples are in the bowl</a:t>
            </a:r>
            <a:endParaRPr/>
          </a:p>
        </p:txBody>
      </p:sp>
      <p:pic>
        <p:nvPicPr>
          <p:cNvPr descr="Close up of fresh apple in a bowl on wooden table (Provided by Getty Images)" id="332" name="Google Shape;332;p50"/>
          <p:cNvPicPr preferRelativeResize="0"/>
          <p:nvPr/>
        </p:nvPicPr>
        <p:blipFill rotWithShape="1">
          <a:blip r:embed="rId3">
            <a:alphaModFix/>
          </a:blip>
          <a:srcRect b="0" l="35633" r="7218" t="14632"/>
          <a:stretch/>
        </p:blipFill>
        <p:spPr>
          <a:xfrm>
            <a:off x="2658675" y="1466125"/>
            <a:ext cx="3209426" cy="32001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3" name="Google Shape;333;p50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" name="Google Shape;334;p50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5" name="Google Shape;335;p50"/>
          <p:cNvCxnSpPr/>
          <p:nvPr/>
        </p:nvCxnSpPr>
        <p:spPr>
          <a:xfrm>
            <a:off x="2026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50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1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apples are in the bowl</a:t>
            </a:r>
            <a:endParaRPr/>
          </a:p>
        </p:txBody>
      </p:sp>
      <p:pic>
        <p:nvPicPr>
          <p:cNvPr descr="Close up of fresh apple in a bowl on wooden table (Provided by Getty Images)" id="342" name="Google Shape;342;p51"/>
          <p:cNvPicPr preferRelativeResize="0"/>
          <p:nvPr/>
        </p:nvPicPr>
        <p:blipFill rotWithShape="1">
          <a:blip r:embed="rId3">
            <a:alphaModFix/>
          </a:blip>
          <a:srcRect b="0" l="35633" r="7218" t="14632"/>
          <a:stretch/>
        </p:blipFill>
        <p:spPr>
          <a:xfrm>
            <a:off x="2658675" y="1466125"/>
            <a:ext cx="3209426" cy="32001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3" name="Google Shape;343;p51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4" name="Google Shape;344;p51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" name="Google Shape;345;p51"/>
          <p:cNvCxnSpPr/>
          <p:nvPr/>
        </p:nvCxnSpPr>
        <p:spPr>
          <a:xfrm>
            <a:off x="2026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6" name="Google Shape;346;p51"/>
          <p:cNvCxnSpPr/>
          <p:nvPr/>
        </p:nvCxnSpPr>
        <p:spPr>
          <a:xfrm flipH="1">
            <a:off x="246275" y="1719100"/>
            <a:ext cx="2330700" cy="11478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7" name="Google Shape;347;p51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lose up of fresh apple in a bowl on wooden table (Provided by Getty Images)" id="352" name="Google Shape;352;p52"/>
          <p:cNvPicPr preferRelativeResize="0"/>
          <p:nvPr/>
        </p:nvPicPr>
        <p:blipFill rotWithShape="1">
          <a:blip r:embed="rId3">
            <a:alphaModFix/>
          </a:blip>
          <a:srcRect b="0" l="35633" r="7218" t="14632"/>
          <a:stretch/>
        </p:blipFill>
        <p:spPr>
          <a:xfrm>
            <a:off x="2658675" y="1466125"/>
            <a:ext cx="3209426" cy="3200126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52"/>
          <p:cNvSpPr txBox="1"/>
          <p:nvPr/>
        </p:nvSpPr>
        <p:spPr>
          <a:xfrm>
            <a:off x="281525" y="929025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Close the group</a:t>
            </a:r>
            <a:endParaRPr/>
          </a:p>
        </p:txBody>
      </p:sp>
      <p:cxnSp>
        <p:nvCxnSpPr>
          <p:cNvPr id="354" name="Google Shape;354;p52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5" name="Google Shape;355;p52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" name="Google Shape;356;p52"/>
          <p:cNvCxnSpPr/>
          <p:nvPr/>
        </p:nvCxnSpPr>
        <p:spPr>
          <a:xfrm>
            <a:off x="2026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" name="Google Shape;357;p52"/>
          <p:cNvCxnSpPr/>
          <p:nvPr/>
        </p:nvCxnSpPr>
        <p:spPr>
          <a:xfrm flipH="1">
            <a:off x="246275" y="1719100"/>
            <a:ext cx="2330700" cy="11478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8" name="Google Shape;358;p52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3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eggs are in the nest?</a:t>
            </a:r>
            <a:endParaRPr/>
          </a:p>
        </p:txBody>
      </p:sp>
      <p:pic>
        <p:nvPicPr>
          <p:cNvPr descr="robin birds nest (Provided by Getty Images)" id="364" name="Google Shape;36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1750" y="917775"/>
            <a:ext cx="6077686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4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is 1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egg in the nest</a:t>
            </a:r>
            <a:endParaRPr/>
          </a:p>
        </p:txBody>
      </p:sp>
      <p:pic>
        <p:nvPicPr>
          <p:cNvPr descr="robin birds nest (Provided by Getty Images)" id="370" name="Google Shape;37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1750" y="917775"/>
            <a:ext cx="6077686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5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is 1 egg in the nest</a:t>
            </a:r>
            <a:endParaRPr/>
          </a:p>
        </p:txBody>
      </p:sp>
      <p:pic>
        <p:nvPicPr>
          <p:cNvPr descr="robin birds nest (Provided by Getty Images)" id="376" name="Google Shape;37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1750" y="917775"/>
            <a:ext cx="6077686" cy="4050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7" name="Google Shape;377;p55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6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at this party?</a:t>
            </a:r>
            <a:endParaRPr/>
          </a:p>
        </p:txBody>
      </p:sp>
      <p:pic>
        <p:nvPicPr>
          <p:cNvPr descr="Group of joyful little kids celebrating birthday party at home. Children's funny birthday party in decorated room (Provided by Getty Images)" id="383" name="Google Shape;38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3826" y="885000"/>
            <a:ext cx="5695350" cy="379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7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children at this party</a:t>
            </a:r>
            <a:endParaRPr/>
          </a:p>
        </p:txBody>
      </p:sp>
      <p:pic>
        <p:nvPicPr>
          <p:cNvPr descr="Group of joyful little kids celebrating birthday party at home. Children's funny birthday party in decorated room (Provided by Getty Images)" id="389" name="Google Shape;38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3826" y="885000"/>
            <a:ext cx="5695350" cy="379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8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children at this party</a:t>
            </a:r>
            <a:endParaRPr/>
          </a:p>
        </p:txBody>
      </p:sp>
      <p:pic>
        <p:nvPicPr>
          <p:cNvPr descr="Group of joyful little kids celebrating birthday party at home. Children's funny birthday party in decorated room (Provided by Getty Images)" id="395" name="Google Shape;39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3826" y="885000"/>
            <a:ext cx="5695350" cy="37959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6" name="Google Shape;396;p58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9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children at this party</a:t>
            </a:r>
            <a:endParaRPr/>
          </a:p>
        </p:txBody>
      </p:sp>
      <p:pic>
        <p:nvPicPr>
          <p:cNvPr descr="Group of joyful little kids celebrating birthday party at home. Children's funny birthday party in decorated room (Provided by Getty Images)" id="402" name="Google Shape;40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3826" y="885000"/>
            <a:ext cx="5695350" cy="37959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3" name="Google Shape;403;p59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4" name="Google Shape;404;p59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0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children at this party</a:t>
            </a:r>
            <a:endParaRPr/>
          </a:p>
        </p:txBody>
      </p:sp>
      <p:pic>
        <p:nvPicPr>
          <p:cNvPr descr="Group of joyful little kids celebrating birthday party at home. Children's funny birthday party in decorated room (Provided by Getty Images)" id="410" name="Google Shape;410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3826" y="885000"/>
            <a:ext cx="5695350" cy="37959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1" name="Google Shape;411;p60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2" name="Google Shape;412;p60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3" name="Google Shape;413;p60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1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children at this party</a:t>
            </a:r>
            <a:endParaRPr/>
          </a:p>
        </p:txBody>
      </p:sp>
      <p:pic>
        <p:nvPicPr>
          <p:cNvPr descr="Group of joyful little kids celebrating birthday party at home. Children's funny birthday party in decorated room (Provided by Getty Images)" id="419" name="Google Shape;41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3826" y="885000"/>
            <a:ext cx="5695350" cy="37959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0" name="Google Shape;420;p61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1" name="Google Shape;421;p61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2" name="Google Shape;422;p61"/>
          <p:cNvCxnSpPr/>
          <p:nvPr/>
        </p:nvCxnSpPr>
        <p:spPr>
          <a:xfrm>
            <a:off x="2026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3" name="Google Shape;423;p61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2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 children at this party</a:t>
            </a:r>
            <a:endParaRPr/>
          </a:p>
        </p:txBody>
      </p:sp>
      <p:pic>
        <p:nvPicPr>
          <p:cNvPr descr="Group of joyful little kids celebrating birthday party at home. Children's funny birthday party in decorated room (Provided by Getty Images)" id="429" name="Google Shape;42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3826" y="885000"/>
            <a:ext cx="5695350" cy="37959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0" name="Google Shape;430;p62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1" name="Google Shape;431;p62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2" name="Google Shape;432;p62"/>
          <p:cNvCxnSpPr/>
          <p:nvPr/>
        </p:nvCxnSpPr>
        <p:spPr>
          <a:xfrm>
            <a:off x="2026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3" name="Google Shape;433;p62"/>
          <p:cNvCxnSpPr/>
          <p:nvPr/>
        </p:nvCxnSpPr>
        <p:spPr>
          <a:xfrm flipH="1">
            <a:off x="246275" y="1719100"/>
            <a:ext cx="2330700" cy="11478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4" name="Google Shape;434;p62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oup of joyful little kids celebrating birthday party at home. Children's funny birthday party in decorated room (Provided by Getty Images)" id="439" name="Google Shape;439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3826" y="885000"/>
            <a:ext cx="5695350" cy="3795976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63"/>
          <p:cNvSpPr txBox="1"/>
          <p:nvPr/>
        </p:nvSpPr>
        <p:spPr>
          <a:xfrm>
            <a:off x="281525" y="929025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Close the group</a:t>
            </a:r>
            <a:endParaRPr/>
          </a:p>
        </p:txBody>
      </p:sp>
      <p:cxnSp>
        <p:nvCxnSpPr>
          <p:cNvPr id="441" name="Google Shape;441;p63"/>
          <p:cNvCxnSpPr/>
          <p:nvPr/>
        </p:nvCxnSpPr>
        <p:spPr>
          <a:xfrm>
            <a:off x="1213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2" name="Google Shape;442;p63"/>
          <p:cNvCxnSpPr/>
          <p:nvPr/>
        </p:nvCxnSpPr>
        <p:spPr>
          <a:xfrm>
            <a:off x="16199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3" name="Google Shape;443;p63"/>
          <p:cNvCxnSpPr/>
          <p:nvPr/>
        </p:nvCxnSpPr>
        <p:spPr>
          <a:xfrm>
            <a:off x="2026475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4" name="Google Shape;444;p63"/>
          <p:cNvCxnSpPr/>
          <p:nvPr/>
        </p:nvCxnSpPr>
        <p:spPr>
          <a:xfrm flipH="1">
            <a:off x="246275" y="1719100"/>
            <a:ext cx="2330700" cy="11478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5" name="Google Shape;445;p63"/>
          <p:cNvCxnSpPr/>
          <p:nvPr/>
        </p:nvCxnSpPr>
        <p:spPr>
          <a:xfrm>
            <a:off x="833250" y="1666525"/>
            <a:ext cx="0" cy="1253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