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</p:sldIdLst>
  <p:sldSz cy="5143500" cx="9144000"/>
  <p:notesSz cx="6858000" cy="9144000"/>
  <p:embeddedFontLst>
    <p:embeddedFont>
      <p:font typeface="Montserrat"/>
      <p:regular r:id="rId82"/>
      <p:bold r:id="rId83"/>
      <p:italic r:id="rId84"/>
      <p:boldItalic r:id="rId85"/>
    </p:embeddedFont>
    <p:embeddedFont>
      <p:font typeface="Source Code Pro"/>
      <p:regular r:id="rId86"/>
      <p:bold r:id="rId87"/>
      <p:italic r:id="rId88"/>
      <p:boldItalic r:id="rId89"/>
    </p:embeddedFont>
    <p:embeddedFont>
      <p:font typeface="Oswald"/>
      <p:regular r:id="rId90"/>
      <p:bold r:id="rId9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84" Type="http://schemas.openxmlformats.org/officeDocument/2006/relationships/font" Target="fonts/Montserrat-italic.fntdata"/><Relationship Id="rId83" Type="http://schemas.openxmlformats.org/officeDocument/2006/relationships/font" Target="fonts/Montserrat-bold.fntdata"/><Relationship Id="rId42" Type="http://schemas.openxmlformats.org/officeDocument/2006/relationships/slide" Target="slides/slide36.xml"/><Relationship Id="rId86" Type="http://schemas.openxmlformats.org/officeDocument/2006/relationships/font" Target="fonts/SourceCodePro-regular.fntdata"/><Relationship Id="rId41" Type="http://schemas.openxmlformats.org/officeDocument/2006/relationships/slide" Target="slides/slide35.xml"/><Relationship Id="rId85" Type="http://schemas.openxmlformats.org/officeDocument/2006/relationships/font" Target="fonts/Montserrat-boldItalic.fntdata"/><Relationship Id="rId44" Type="http://schemas.openxmlformats.org/officeDocument/2006/relationships/slide" Target="slides/slide38.xml"/><Relationship Id="rId88" Type="http://schemas.openxmlformats.org/officeDocument/2006/relationships/font" Target="fonts/SourceCodePro-italic.fntdata"/><Relationship Id="rId43" Type="http://schemas.openxmlformats.org/officeDocument/2006/relationships/slide" Target="slides/slide37.xml"/><Relationship Id="rId87" Type="http://schemas.openxmlformats.org/officeDocument/2006/relationships/font" Target="fonts/SourceCodePro-bold.fntdata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89" Type="http://schemas.openxmlformats.org/officeDocument/2006/relationships/font" Target="fonts/SourceCodePro-boldItalic.fntdata"/><Relationship Id="rId80" Type="http://schemas.openxmlformats.org/officeDocument/2006/relationships/slide" Target="slides/slide74.xml"/><Relationship Id="rId82" Type="http://schemas.openxmlformats.org/officeDocument/2006/relationships/font" Target="fonts/Montserrat-regular.fntdata"/><Relationship Id="rId81" Type="http://schemas.openxmlformats.org/officeDocument/2006/relationships/slide" Target="slides/slide7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73" Type="http://schemas.openxmlformats.org/officeDocument/2006/relationships/slide" Target="slides/slide67.xml"/><Relationship Id="rId72" Type="http://schemas.openxmlformats.org/officeDocument/2006/relationships/slide" Target="slides/slide66.xml"/><Relationship Id="rId31" Type="http://schemas.openxmlformats.org/officeDocument/2006/relationships/slide" Target="slides/slide25.xml"/><Relationship Id="rId75" Type="http://schemas.openxmlformats.org/officeDocument/2006/relationships/slide" Target="slides/slide69.xml"/><Relationship Id="rId30" Type="http://schemas.openxmlformats.org/officeDocument/2006/relationships/slide" Target="slides/slide24.xml"/><Relationship Id="rId74" Type="http://schemas.openxmlformats.org/officeDocument/2006/relationships/slide" Target="slides/slide68.xml"/><Relationship Id="rId33" Type="http://schemas.openxmlformats.org/officeDocument/2006/relationships/slide" Target="slides/slide27.xml"/><Relationship Id="rId77" Type="http://schemas.openxmlformats.org/officeDocument/2006/relationships/slide" Target="slides/slide71.xml"/><Relationship Id="rId32" Type="http://schemas.openxmlformats.org/officeDocument/2006/relationships/slide" Target="slides/slide26.xml"/><Relationship Id="rId76" Type="http://schemas.openxmlformats.org/officeDocument/2006/relationships/slide" Target="slides/slide70.xml"/><Relationship Id="rId35" Type="http://schemas.openxmlformats.org/officeDocument/2006/relationships/slide" Target="slides/slide29.xml"/><Relationship Id="rId79" Type="http://schemas.openxmlformats.org/officeDocument/2006/relationships/slide" Target="slides/slide73.xml"/><Relationship Id="rId34" Type="http://schemas.openxmlformats.org/officeDocument/2006/relationships/slide" Target="slides/slide28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slide" Target="slides/slide58.xml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slide" Target="slides/slide60.xml"/><Relationship Id="rId21" Type="http://schemas.openxmlformats.org/officeDocument/2006/relationships/slide" Target="slides/slide15.xml"/><Relationship Id="rId65" Type="http://schemas.openxmlformats.org/officeDocument/2006/relationships/slide" Target="slides/slide59.xml"/><Relationship Id="rId24" Type="http://schemas.openxmlformats.org/officeDocument/2006/relationships/slide" Target="slides/slide18.xml"/><Relationship Id="rId68" Type="http://schemas.openxmlformats.org/officeDocument/2006/relationships/slide" Target="slides/slide62.xml"/><Relationship Id="rId23" Type="http://schemas.openxmlformats.org/officeDocument/2006/relationships/slide" Target="slides/slide17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69" Type="http://schemas.openxmlformats.org/officeDocument/2006/relationships/slide" Target="slides/slide6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91" Type="http://schemas.openxmlformats.org/officeDocument/2006/relationships/font" Target="fonts/Oswald-bold.fntdata"/><Relationship Id="rId90" Type="http://schemas.openxmlformats.org/officeDocument/2006/relationships/font" Target="fonts/Oswald-regular.fntdata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cd1a5be03f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cd1a5be03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6f468b0e94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6f468b0e94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6f468b0e94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6f468b0e94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cd1a5be03f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cd1a5be03f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6f468b0e9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6f468b0e9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2cd1a5be03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2cd1a5be03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26f468b0e94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26f468b0e94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6f468b0e94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26f468b0e94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6f468b0e94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26f468b0e94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6f468b0e94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6f468b0e94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6f468b0e94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26f468b0e94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6f468b0e94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6f468b0e94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6f468b0e94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26f468b0e94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6f468b0e94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6f468b0e94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6f468b0e94_0_1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6f468b0e94_0_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6f468b0e94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6f468b0e9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6f468b0e94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26f468b0e9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6f468b0e94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26f468b0e94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6f468b0e94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6f468b0e94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6f468b0e94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6f468b0e94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6f468b0e94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6f468b0e94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6f468b0e94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6f468b0e94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6f468b0e94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6f468b0e94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26edb7085dc_0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26edb7085dc_0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6f468b0e94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6f468b0e94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26f468b0e94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26f468b0e94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6f468b0e94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6f468b0e94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6f468b0e94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6f468b0e94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26f468b0e94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26f468b0e94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26f468b0e94_0_2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26f468b0e94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6f468b0e94_0_2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6f468b0e94_0_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26f468b0e94_0_2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26f468b0e94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26f468b0e94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26f468b0e94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cee2dc3012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cee2dc3012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cee2dc301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cee2dc301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26f468b0e94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26f468b0e94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2cee2dc3012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2cee2dc3012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ab14facf24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7" name="Google Shape;377;g3ab14facf24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ab14facf24_0_3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ab14facf24_0_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3ab14facf24_0_3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3ab14facf24_0_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g3ab14facf24_0_3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" name="Google Shape;405;g3ab14facf24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ab14facf24_0_3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ab14facf24_0_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ab14facf24_0_4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ab14facf24_0_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ab14facf24_0_4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ab14facf24_0_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ab14facf24_0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" name="Google Shape;440;g3ab14facf24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ab14facf24_0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ab14facf24_0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ab14facf24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ab14facf24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ab14facf24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3ab14facf24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3ab14facf24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3ab14facf24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ab14facf24_0_4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ab14facf24_0_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ab14facf24_0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ab14facf24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3ab14facf24_0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3ab14facf24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ab14facf24_0_4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3ab14facf24_0_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ab14facf24_0_4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ab14facf24_0_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ab14facf24_0_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ab14facf24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ab14facf24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3ab14facf24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3ab14facf24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3ab14facf24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ab14facf24_0_5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ab14facf24_0_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3ab14facf24_0_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3ab14facf24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ab14facf24_0_5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3ab14facf24_0_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ab14facf24_0_5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3ab14facf24_0_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ab14facf24_0_5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ab14facf24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3ab14facf24_0_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3ab14facf24_0_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3ab14facf24_0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3ab14facf24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ab14facf24_0_5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ab14facf24_0_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ab14facf24_0_5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3ab14facf24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g3ab14facf24_0_5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" name="Google Shape;636;g3ab14facf24_0_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ab14facf24_0_5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ab14facf24_0_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g3ab14facf24_0_5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" name="Google Shape;656;g3ab14facf24_0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3ab14facf24_0_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3ab14facf24_0_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g3ab14facf24_0_5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" name="Google Shape;673;g3ab14facf24_0_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ab14facf24_0_6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3ab14facf24_0_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3ab14facf24_0_6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3ab14facf24_0_6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ab14facf24_0_6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ab14facf24_0_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3ab14facf24_0_6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3ab14facf24_0_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Google Shape;53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65" name="Google Shape;65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7" name="Google Shape;77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8" name="Google Shape;78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4" name="Google Shape;84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88" name="Google Shape;88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92" name="Google Shape;92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93" name="Google Shape;93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4" name="Google Shape;94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97" name="Google Shape;97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0" name="Google Shape;100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1" name="Google Shape;10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2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2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2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2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2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2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2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2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2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2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2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2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2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2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2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2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2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2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2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2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2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2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5"/>
          <p:cNvSpPr txBox="1"/>
          <p:nvPr>
            <p:ph type="title"/>
          </p:nvPr>
        </p:nvSpPr>
        <p:spPr>
          <a:xfrm>
            <a:off x="294600" y="9406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MORE</a:t>
            </a:r>
            <a:endParaRPr/>
          </a:p>
        </p:txBody>
      </p:sp>
      <p:pic>
        <p:nvPicPr>
          <p:cNvPr id="109" name="Google Shape;10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5"/>
          <p:cNvSpPr/>
          <p:nvPr/>
        </p:nvSpPr>
        <p:spPr>
          <a:xfrm>
            <a:off x="6158150" y="17035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1" name="Google Shape;111;p25"/>
          <p:cNvSpPr/>
          <p:nvPr/>
        </p:nvSpPr>
        <p:spPr>
          <a:xfrm>
            <a:off x="73333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2" name="Google Shape;112;p25"/>
          <p:cNvSpPr/>
          <p:nvPr/>
        </p:nvSpPr>
        <p:spPr>
          <a:xfrm>
            <a:off x="65541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6"/>
          <p:cNvSpPr/>
          <p:nvPr/>
        </p:nvSpPr>
        <p:spPr>
          <a:xfrm>
            <a:off x="61486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9" name="Google Shape;119;p26"/>
          <p:cNvSpPr/>
          <p:nvPr/>
        </p:nvSpPr>
        <p:spPr>
          <a:xfrm>
            <a:off x="7047300" y="21128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0" name="Google Shape;120;p26"/>
          <p:cNvSpPr/>
          <p:nvPr/>
        </p:nvSpPr>
        <p:spPr>
          <a:xfrm>
            <a:off x="6597938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7"/>
          <p:cNvSpPr/>
          <p:nvPr/>
        </p:nvSpPr>
        <p:spPr>
          <a:xfrm>
            <a:off x="61486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7" name="Google Shape;127;p27"/>
          <p:cNvSpPr/>
          <p:nvPr/>
        </p:nvSpPr>
        <p:spPr>
          <a:xfrm>
            <a:off x="7047300" y="21128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8" name="Google Shape;128;p27"/>
          <p:cNvSpPr/>
          <p:nvPr/>
        </p:nvSpPr>
        <p:spPr>
          <a:xfrm>
            <a:off x="6597938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9" name="Google Shape;129;p27"/>
          <p:cNvSpPr/>
          <p:nvPr/>
        </p:nvSpPr>
        <p:spPr>
          <a:xfrm>
            <a:off x="7496650" y="2112850"/>
            <a:ext cx="283500" cy="263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8"/>
          <p:cNvSpPr/>
          <p:nvPr/>
        </p:nvSpPr>
        <p:spPr>
          <a:xfrm>
            <a:off x="65541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9"/>
          <p:cNvSpPr/>
          <p:nvPr/>
        </p:nvSpPr>
        <p:spPr>
          <a:xfrm>
            <a:off x="65541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2" name="Google Shape;142;p29"/>
          <p:cNvSpPr/>
          <p:nvPr/>
        </p:nvSpPr>
        <p:spPr>
          <a:xfrm>
            <a:off x="7066450" y="2112850"/>
            <a:ext cx="283500" cy="263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0"/>
          <p:cNvSpPr/>
          <p:nvPr/>
        </p:nvSpPr>
        <p:spPr>
          <a:xfrm>
            <a:off x="6271150" y="15659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9" name="Google Shape;149;p30"/>
          <p:cNvSpPr/>
          <p:nvPr/>
        </p:nvSpPr>
        <p:spPr>
          <a:xfrm>
            <a:off x="627115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1"/>
          <p:cNvSpPr/>
          <p:nvPr/>
        </p:nvSpPr>
        <p:spPr>
          <a:xfrm>
            <a:off x="6793775" y="2112838"/>
            <a:ext cx="283500" cy="263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6" name="Google Shape;156;p31"/>
          <p:cNvSpPr/>
          <p:nvPr/>
        </p:nvSpPr>
        <p:spPr>
          <a:xfrm>
            <a:off x="6271150" y="15659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7" name="Google Shape;157;p31"/>
          <p:cNvSpPr/>
          <p:nvPr/>
        </p:nvSpPr>
        <p:spPr>
          <a:xfrm>
            <a:off x="627115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32"/>
          <p:cNvSpPr/>
          <p:nvPr/>
        </p:nvSpPr>
        <p:spPr>
          <a:xfrm>
            <a:off x="6204225" y="1805913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4" name="Google Shape;164;p32"/>
          <p:cNvSpPr/>
          <p:nvPr/>
        </p:nvSpPr>
        <p:spPr>
          <a:xfrm>
            <a:off x="6683988" y="18059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5" name="Google Shape;165;p32"/>
          <p:cNvSpPr/>
          <p:nvPr/>
        </p:nvSpPr>
        <p:spPr>
          <a:xfrm>
            <a:off x="7151863" y="22164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66" name="Google Shape;166;p32"/>
          <p:cNvSpPr/>
          <p:nvPr/>
        </p:nvSpPr>
        <p:spPr>
          <a:xfrm>
            <a:off x="7552863" y="22164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3"/>
          <p:cNvSpPr/>
          <p:nvPr/>
        </p:nvSpPr>
        <p:spPr>
          <a:xfrm>
            <a:off x="6204225" y="1805913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3" name="Google Shape;173;p33"/>
          <p:cNvSpPr/>
          <p:nvPr/>
        </p:nvSpPr>
        <p:spPr>
          <a:xfrm>
            <a:off x="6683988" y="18059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4" name="Google Shape;174;p33"/>
          <p:cNvSpPr/>
          <p:nvPr/>
        </p:nvSpPr>
        <p:spPr>
          <a:xfrm>
            <a:off x="7151863" y="22164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5" name="Google Shape;175;p33"/>
          <p:cNvSpPr/>
          <p:nvPr/>
        </p:nvSpPr>
        <p:spPr>
          <a:xfrm>
            <a:off x="7552863" y="22164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6" name="Google Shape;176;p33"/>
          <p:cNvSpPr/>
          <p:nvPr/>
        </p:nvSpPr>
        <p:spPr>
          <a:xfrm>
            <a:off x="6204225" y="2216438"/>
            <a:ext cx="283500" cy="263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34"/>
          <p:cNvSpPr/>
          <p:nvPr/>
        </p:nvSpPr>
        <p:spPr>
          <a:xfrm>
            <a:off x="6204225" y="1805913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3" name="Google Shape;183;p34"/>
          <p:cNvSpPr/>
          <p:nvPr/>
        </p:nvSpPr>
        <p:spPr>
          <a:xfrm>
            <a:off x="7552863" y="22164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5"/>
          <p:cNvSpPr/>
          <p:nvPr/>
        </p:nvSpPr>
        <p:spPr>
          <a:xfrm>
            <a:off x="6204225" y="1805913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0" name="Google Shape;190;p35"/>
          <p:cNvSpPr/>
          <p:nvPr/>
        </p:nvSpPr>
        <p:spPr>
          <a:xfrm>
            <a:off x="7552863" y="22164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91" name="Google Shape;191;p35"/>
          <p:cNvSpPr/>
          <p:nvPr/>
        </p:nvSpPr>
        <p:spPr>
          <a:xfrm>
            <a:off x="6745950" y="2351838"/>
            <a:ext cx="283500" cy="263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6"/>
          <p:cNvSpPr/>
          <p:nvPr/>
        </p:nvSpPr>
        <p:spPr>
          <a:xfrm>
            <a:off x="7151863" y="22164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37"/>
          <p:cNvSpPr/>
          <p:nvPr/>
        </p:nvSpPr>
        <p:spPr>
          <a:xfrm>
            <a:off x="7151863" y="22164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4" name="Google Shape;204;p37"/>
          <p:cNvSpPr/>
          <p:nvPr/>
        </p:nvSpPr>
        <p:spPr>
          <a:xfrm>
            <a:off x="6181900" y="1434038"/>
            <a:ext cx="283500" cy="263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8"/>
          <p:cNvSpPr/>
          <p:nvPr/>
        </p:nvSpPr>
        <p:spPr>
          <a:xfrm>
            <a:off x="6127750" y="128008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1" name="Google Shape;211;p38"/>
          <p:cNvSpPr/>
          <p:nvPr/>
        </p:nvSpPr>
        <p:spPr>
          <a:xfrm>
            <a:off x="6127738" y="20061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2" name="Google Shape;212;p38"/>
          <p:cNvSpPr/>
          <p:nvPr/>
        </p:nvSpPr>
        <p:spPr>
          <a:xfrm>
            <a:off x="6874063" y="20061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9"/>
          <p:cNvSpPr/>
          <p:nvPr/>
        </p:nvSpPr>
        <p:spPr>
          <a:xfrm>
            <a:off x="6127750" y="128008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19" name="Google Shape;219;p39"/>
          <p:cNvSpPr/>
          <p:nvPr/>
        </p:nvSpPr>
        <p:spPr>
          <a:xfrm>
            <a:off x="6127738" y="20061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0" name="Google Shape;220;p39"/>
          <p:cNvSpPr/>
          <p:nvPr/>
        </p:nvSpPr>
        <p:spPr>
          <a:xfrm>
            <a:off x="6874063" y="20061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1" name="Google Shape;221;p39"/>
          <p:cNvSpPr/>
          <p:nvPr/>
        </p:nvSpPr>
        <p:spPr>
          <a:xfrm>
            <a:off x="6468700" y="1692163"/>
            <a:ext cx="283500" cy="263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41"/>
          <p:cNvSpPr/>
          <p:nvPr/>
        </p:nvSpPr>
        <p:spPr>
          <a:xfrm>
            <a:off x="6181900" y="1434038"/>
            <a:ext cx="283500" cy="263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2"/>
          <p:cNvSpPr/>
          <p:nvPr/>
        </p:nvSpPr>
        <p:spPr>
          <a:xfrm>
            <a:off x="7666975" y="26749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43"/>
          <p:cNvSpPr/>
          <p:nvPr/>
        </p:nvSpPr>
        <p:spPr>
          <a:xfrm>
            <a:off x="7666975" y="26749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45" name="Google Shape;245;p43"/>
          <p:cNvSpPr/>
          <p:nvPr/>
        </p:nvSpPr>
        <p:spPr>
          <a:xfrm>
            <a:off x="6124550" y="1491413"/>
            <a:ext cx="283500" cy="263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45"/>
          <p:cNvSpPr/>
          <p:nvPr/>
        </p:nvSpPr>
        <p:spPr>
          <a:xfrm>
            <a:off x="6191475" y="1022938"/>
            <a:ext cx="283500" cy="263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Google Shape;26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46"/>
          <p:cNvSpPr/>
          <p:nvPr/>
        </p:nvSpPr>
        <p:spPr>
          <a:xfrm>
            <a:off x="7408850" y="18494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3" name="Google Shape;263;p46"/>
          <p:cNvSpPr/>
          <p:nvPr/>
        </p:nvSpPr>
        <p:spPr>
          <a:xfrm>
            <a:off x="7294125" y="23762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47"/>
          <p:cNvSpPr/>
          <p:nvPr/>
        </p:nvSpPr>
        <p:spPr>
          <a:xfrm>
            <a:off x="6793775" y="2112838"/>
            <a:ext cx="283500" cy="2634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0" name="Google Shape;270;p47"/>
          <p:cNvSpPr/>
          <p:nvPr/>
        </p:nvSpPr>
        <p:spPr>
          <a:xfrm>
            <a:off x="7408850" y="18494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1" name="Google Shape;271;p47"/>
          <p:cNvSpPr/>
          <p:nvPr/>
        </p:nvSpPr>
        <p:spPr>
          <a:xfrm>
            <a:off x="7294125" y="23762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8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7" name="Google Shape;277;p48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8" name="Google Shape;278;p48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79" name="Google Shape;279;p48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0" name="Google Shape;280;p48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1" name="Google Shape;281;p48"/>
          <p:cNvSpPr txBox="1"/>
          <p:nvPr>
            <p:ph type="title"/>
          </p:nvPr>
        </p:nvSpPr>
        <p:spPr>
          <a:xfrm>
            <a:off x="294600" y="9406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LESS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9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7" name="Google Shape;287;p49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8" name="Google Shape;288;p49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9" name="Google Shape;289;p49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0" name="Google Shape;290;p49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1" name="Google Shape;291;p49"/>
          <p:cNvSpPr txBox="1"/>
          <p:nvPr>
            <p:ph type="title"/>
          </p:nvPr>
        </p:nvSpPr>
        <p:spPr>
          <a:xfrm>
            <a:off x="294600" y="9406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ONE LESS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0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7" name="Google Shape;297;p50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98" name="Google Shape;298;p50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1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4" name="Google Shape;304;p51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5" name="Google Shape;305;p51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2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1" name="Google Shape;311;p52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2" name="Google Shape;312;p52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53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8" name="Google Shape;318;p53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9" name="Google Shape;319;p53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4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25" name="Google Shape;325;p54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5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1" name="Google Shape;331;p55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6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7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8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7" name="Google Shape;347;p58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8" name="Google Shape;348;p58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9" name="Google Shape;349;p58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0" name="Google Shape;350;p58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9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6" name="Google Shape;356;p59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7" name="Google Shape;357;p59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8" name="Google Shape;358;p59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59" name="Google Shape;359;p59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0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5" name="Google Shape;365;p60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6" name="Google Shape;366;p60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7" name="Google Shape;367;p60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61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lt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73" name="Google Shape;373;p61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74" name="Google Shape;374;p61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2"/>
          <p:cNvSpPr txBox="1"/>
          <p:nvPr/>
        </p:nvSpPr>
        <p:spPr>
          <a:xfrm>
            <a:off x="2040400" y="2375750"/>
            <a:ext cx="46683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 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80" name="Google Shape;380;p62"/>
          <p:cNvSpPr/>
          <p:nvPr/>
        </p:nvSpPr>
        <p:spPr>
          <a:xfrm>
            <a:off x="6590150" y="3086300"/>
            <a:ext cx="774300" cy="767100"/>
          </a:xfrm>
          <a:prstGeom prst="ellipse">
            <a:avLst/>
          </a:prstGeom>
          <a:solidFill>
            <a:srgbClr val="E91D63"/>
          </a:solidFill>
          <a:ln cap="flat" cmpd="sng" w="9525">
            <a:solidFill>
              <a:srgbClr val="E91D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1" name="Google Shape;381;p62"/>
          <p:cNvSpPr/>
          <p:nvPr/>
        </p:nvSpPr>
        <p:spPr>
          <a:xfrm>
            <a:off x="5425400" y="2405025"/>
            <a:ext cx="774300" cy="767100"/>
          </a:xfrm>
          <a:prstGeom prst="ellipse">
            <a:avLst/>
          </a:prstGeom>
          <a:solidFill>
            <a:srgbClr val="E91D63"/>
          </a:solidFill>
          <a:ln cap="flat" cmpd="sng" w="9525">
            <a:solidFill>
              <a:srgbClr val="E91D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2" name="Google Shape;382;p62"/>
          <p:cNvSpPr/>
          <p:nvPr/>
        </p:nvSpPr>
        <p:spPr>
          <a:xfrm>
            <a:off x="7102500" y="1882675"/>
            <a:ext cx="774300" cy="767100"/>
          </a:xfrm>
          <a:prstGeom prst="ellipse">
            <a:avLst/>
          </a:prstGeom>
          <a:solidFill>
            <a:srgbClr val="E91D63"/>
          </a:solidFill>
          <a:ln cap="flat" cmpd="sng" w="9525">
            <a:solidFill>
              <a:srgbClr val="E91D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3" name="Google Shape;383;p62"/>
          <p:cNvSpPr/>
          <p:nvPr/>
        </p:nvSpPr>
        <p:spPr>
          <a:xfrm>
            <a:off x="5977750" y="985250"/>
            <a:ext cx="774300" cy="767100"/>
          </a:xfrm>
          <a:prstGeom prst="ellipse">
            <a:avLst/>
          </a:prstGeom>
          <a:solidFill>
            <a:srgbClr val="E91D63"/>
          </a:solidFill>
          <a:ln cap="flat" cmpd="sng" w="9525">
            <a:solidFill>
              <a:srgbClr val="E91D6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4" name="Google Shape;384;p6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385" name="Google Shape;385;p62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63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1" name="Google Shape;391;p63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2" name="Google Shape;392;p6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393" name="Google Shape;393;p63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64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9" name="Google Shape;399;p64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0" name="Google Shape;400;p64"/>
          <p:cNvSpPr/>
          <p:nvPr/>
        </p:nvSpPr>
        <p:spPr>
          <a:xfrm>
            <a:off x="6200725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1" name="Google Shape;401;p6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402" name="Google Shape;402;p64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65"/>
          <p:cNvSpPr/>
          <p:nvPr/>
        </p:nvSpPr>
        <p:spPr>
          <a:xfrm>
            <a:off x="473582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8" name="Google Shape;408;p65"/>
          <p:cNvSpPr/>
          <p:nvPr/>
        </p:nvSpPr>
        <p:spPr>
          <a:xfrm>
            <a:off x="797925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9" name="Google Shape;409;p65"/>
          <p:cNvSpPr/>
          <p:nvPr/>
        </p:nvSpPr>
        <p:spPr>
          <a:xfrm>
            <a:off x="6200725" y="4298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10" name="Google Shape;410;p65"/>
          <p:cNvSpPr/>
          <p:nvPr/>
        </p:nvSpPr>
        <p:spPr>
          <a:xfrm>
            <a:off x="6200725" y="341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11" name="Google Shape;411;p6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412" name="Google Shape;412;p65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6"/>
          <p:cNvSpPr/>
          <p:nvPr/>
        </p:nvSpPr>
        <p:spPr>
          <a:xfrm>
            <a:off x="5829700" y="3960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18" name="Google Shape;418;p6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419" name="Google Shape;419;p66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7"/>
          <p:cNvSpPr/>
          <p:nvPr/>
        </p:nvSpPr>
        <p:spPr>
          <a:xfrm>
            <a:off x="6108875" y="38133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25" name="Google Shape;425;p67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26" name="Google Shape;426;p67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27" name="Google Shape;427;p6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428" name="Google Shape;428;p67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68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34" name="Google Shape;434;p68"/>
          <p:cNvSpPr/>
          <p:nvPr/>
        </p:nvSpPr>
        <p:spPr>
          <a:xfrm>
            <a:off x="7290375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35" name="Google Shape;435;p68"/>
          <p:cNvSpPr/>
          <p:nvPr/>
        </p:nvSpPr>
        <p:spPr>
          <a:xfrm>
            <a:off x="6575925" y="2390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36" name="Google Shape;436;p6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437" name="Google Shape;437;p68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69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43" name="Google Shape;443;p6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444" name="Google Shape;444;p69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0"/>
          <p:cNvSpPr/>
          <p:nvPr/>
        </p:nvSpPr>
        <p:spPr>
          <a:xfrm>
            <a:off x="7246450" y="41616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0" name="Google Shape;450;p70"/>
          <p:cNvSpPr/>
          <p:nvPr/>
        </p:nvSpPr>
        <p:spPr>
          <a:xfrm>
            <a:off x="5126850" y="320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1" name="Google Shape;451;p7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452" name="Google Shape;452;p70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1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8" name="Google Shape;458;p71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9" name="Google Shape;459;p71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60" name="Google Shape;460;p71"/>
          <p:cNvSpPr/>
          <p:nvPr/>
        </p:nvSpPr>
        <p:spPr>
          <a:xfrm>
            <a:off x="6075475" y="3284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61" name="Google Shape;461;p7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462" name="Google Shape;462;p71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72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68" name="Google Shape;468;p7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469" name="Google Shape;469;p72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73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75" name="Google Shape;475;p73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76" name="Google Shape;476;p73"/>
          <p:cNvSpPr/>
          <p:nvPr/>
        </p:nvSpPr>
        <p:spPr>
          <a:xfrm>
            <a:off x="4923200" y="52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77" name="Google Shape;477;p73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78" name="Google Shape;478;p7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479" name="Google Shape;479;p73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74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85" name="Google Shape;485;p74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86" name="Google Shape;486;p7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487" name="Google Shape;487;p74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75"/>
          <p:cNvSpPr/>
          <p:nvPr/>
        </p:nvSpPr>
        <p:spPr>
          <a:xfrm>
            <a:off x="6044000" y="4180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93" name="Google Shape;493;p75"/>
          <p:cNvSpPr/>
          <p:nvPr/>
        </p:nvSpPr>
        <p:spPr>
          <a:xfrm>
            <a:off x="7458500" y="3352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94" name="Google Shape;494;p75"/>
          <p:cNvSpPr/>
          <p:nvPr/>
        </p:nvSpPr>
        <p:spPr>
          <a:xfrm>
            <a:off x="5885675" y="3093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95" name="Google Shape;495;p75"/>
          <p:cNvSpPr/>
          <p:nvPr/>
        </p:nvSpPr>
        <p:spPr>
          <a:xfrm>
            <a:off x="6377775" y="1243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96" name="Google Shape;496;p75"/>
          <p:cNvSpPr/>
          <p:nvPr/>
        </p:nvSpPr>
        <p:spPr>
          <a:xfrm>
            <a:off x="5731800" y="66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97" name="Google Shape;497;p7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498" name="Google Shape;498;p75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76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04" name="Google Shape;504;p7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505" name="Google Shape;505;p76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7"/>
          <p:cNvSpPr/>
          <p:nvPr/>
        </p:nvSpPr>
        <p:spPr>
          <a:xfrm>
            <a:off x="80171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11" name="Google Shape;511;p77"/>
          <p:cNvSpPr/>
          <p:nvPr/>
        </p:nvSpPr>
        <p:spPr>
          <a:xfrm>
            <a:off x="50907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12" name="Google Shape;512;p77"/>
          <p:cNvSpPr/>
          <p:nvPr/>
        </p:nvSpPr>
        <p:spPr>
          <a:xfrm>
            <a:off x="6553950" y="712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13" name="Google Shape;513;p77"/>
          <p:cNvSpPr/>
          <p:nvPr/>
        </p:nvSpPr>
        <p:spPr>
          <a:xfrm>
            <a:off x="6553950" y="3183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14" name="Google Shape;514;p77"/>
          <p:cNvSpPr/>
          <p:nvPr/>
        </p:nvSpPr>
        <p:spPr>
          <a:xfrm>
            <a:off x="6553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15" name="Google Shape;515;p7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516" name="Google Shape;516;p77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78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22" name="Google Shape;522;p78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23" name="Google Shape;523;p78"/>
          <p:cNvSpPr txBox="1"/>
          <p:nvPr>
            <p:ph idx="4294967295"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 sz="10000"/>
          </a:p>
        </p:txBody>
      </p:sp>
      <p:sp>
        <p:nvSpPr>
          <p:cNvPr id="524" name="Google Shape;524;p7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525" name="Google Shape;525;p78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79"/>
          <p:cNvSpPr/>
          <p:nvPr/>
        </p:nvSpPr>
        <p:spPr>
          <a:xfrm>
            <a:off x="5733450" y="325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31" name="Google Shape;531;p79"/>
          <p:cNvSpPr/>
          <p:nvPr/>
        </p:nvSpPr>
        <p:spPr>
          <a:xfrm>
            <a:off x="5433050" y="2691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32" name="Google Shape;532;p7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533" name="Google Shape;533;p79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80"/>
          <p:cNvSpPr/>
          <p:nvPr/>
        </p:nvSpPr>
        <p:spPr>
          <a:xfrm>
            <a:off x="5625375" y="2138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39" name="Google Shape;539;p80"/>
          <p:cNvSpPr/>
          <p:nvPr/>
        </p:nvSpPr>
        <p:spPr>
          <a:xfrm>
            <a:off x="7744575" y="2138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40" name="Google Shape;540;p8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541" name="Google Shape;541;p80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81"/>
          <p:cNvSpPr/>
          <p:nvPr/>
        </p:nvSpPr>
        <p:spPr>
          <a:xfrm>
            <a:off x="7274625" y="407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47" name="Google Shape;547;p81"/>
          <p:cNvSpPr/>
          <p:nvPr/>
        </p:nvSpPr>
        <p:spPr>
          <a:xfrm>
            <a:off x="5731575" y="429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48" name="Google Shape;548;p81"/>
          <p:cNvSpPr/>
          <p:nvPr/>
        </p:nvSpPr>
        <p:spPr>
          <a:xfrm>
            <a:off x="4802650" y="2531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49" name="Google Shape;549;p81"/>
          <p:cNvSpPr/>
          <p:nvPr/>
        </p:nvSpPr>
        <p:spPr>
          <a:xfrm>
            <a:off x="8075125" y="98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50" name="Google Shape;550;p81"/>
          <p:cNvSpPr/>
          <p:nvPr/>
        </p:nvSpPr>
        <p:spPr>
          <a:xfrm>
            <a:off x="7706875" y="2738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51" name="Google Shape;551;p8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552" name="Google Shape;552;p81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82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58" name="Google Shape;558;p82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59" name="Google Shape;559;p82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60" name="Google Shape;560;p8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561" name="Google Shape;561;p82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83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67" name="Google Shape;567;p8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568" name="Google Shape;568;p83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84"/>
          <p:cNvSpPr/>
          <p:nvPr/>
        </p:nvSpPr>
        <p:spPr>
          <a:xfrm>
            <a:off x="8099625" y="73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74" name="Google Shape;574;p84"/>
          <p:cNvSpPr/>
          <p:nvPr/>
        </p:nvSpPr>
        <p:spPr>
          <a:xfrm>
            <a:off x="8099625" y="2461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75" name="Google Shape;575;p84"/>
          <p:cNvSpPr/>
          <p:nvPr/>
        </p:nvSpPr>
        <p:spPr>
          <a:xfrm>
            <a:off x="5230475" y="3053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76" name="Google Shape;576;p84"/>
          <p:cNvSpPr/>
          <p:nvPr/>
        </p:nvSpPr>
        <p:spPr>
          <a:xfrm>
            <a:off x="6483750" y="4045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77" name="Google Shape;577;p84"/>
          <p:cNvSpPr/>
          <p:nvPr/>
        </p:nvSpPr>
        <p:spPr>
          <a:xfrm>
            <a:off x="6004775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78" name="Google Shape;578;p8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579" name="Google Shape;579;p84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85"/>
          <p:cNvSpPr/>
          <p:nvPr/>
        </p:nvSpPr>
        <p:spPr>
          <a:xfrm>
            <a:off x="6960925" y="1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5" name="Google Shape;585;p85"/>
          <p:cNvSpPr/>
          <p:nvPr/>
        </p:nvSpPr>
        <p:spPr>
          <a:xfrm>
            <a:off x="7937175" y="344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6" name="Google Shape;586;p85"/>
          <p:cNvSpPr/>
          <p:nvPr/>
        </p:nvSpPr>
        <p:spPr>
          <a:xfrm>
            <a:off x="5493575" y="34335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7" name="Google Shape;587;p85"/>
          <p:cNvSpPr/>
          <p:nvPr/>
        </p:nvSpPr>
        <p:spPr>
          <a:xfrm>
            <a:off x="7639375" y="2415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8" name="Google Shape;588;p8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589" name="Google Shape;589;p85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86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95" name="Google Shape;595;p86"/>
          <p:cNvSpPr/>
          <p:nvPr/>
        </p:nvSpPr>
        <p:spPr>
          <a:xfrm>
            <a:off x="569122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96" name="Google Shape;596;p86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97" name="Google Shape;597;p8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598" name="Google Shape;598;p86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87"/>
          <p:cNvSpPr/>
          <p:nvPr/>
        </p:nvSpPr>
        <p:spPr>
          <a:xfrm>
            <a:off x="5281950" y="1804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04" name="Google Shape;604;p8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605" name="Google Shape;605;p87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88"/>
          <p:cNvSpPr/>
          <p:nvPr/>
        </p:nvSpPr>
        <p:spPr>
          <a:xfrm>
            <a:off x="5799300" y="2516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11" name="Google Shape;611;p88"/>
          <p:cNvSpPr/>
          <p:nvPr/>
        </p:nvSpPr>
        <p:spPr>
          <a:xfrm>
            <a:off x="6573600" y="1280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12" name="Google Shape;612;p88"/>
          <p:cNvSpPr/>
          <p:nvPr/>
        </p:nvSpPr>
        <p:spPr>
          <a:xfrm>
            <a:off x="5697225" y="471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13" name="Google Shape;613;p88"/>
          <p:cNvSpPr/>
          <p:nvPr/>
        </p:nvSpPr>
        <p:spPr>
          <a:xfrm>
            <a:off x="6075475" y="3284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14" name="Google Shape;614;p8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615" name="Google Shape;615;p88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89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21" name="Google Shape;621;p89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22" name="Google Shape;622;p8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623" name="Google Shape;623;p89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90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29" name="Google Shape;629;p90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0" name="Google Shape;630;p90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1" name="Google Shape;631;p90"/>
          <p:cNvSpPr/>
          <p:nvPr/>
        </p:nvSpPr>
        <p:spPr>
          <a:xfrm>
            <a:off x="5203450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2" name="Google Shape;632;p90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633" name="Google Shape;633;p90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91"/>
          <p:cNvSpPr/>
          <p:nvPr/>
        </p:nvSpPr>
        <p:spPr>
          <a:xfrm>
            <a:off x="794950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9" name="Google Shape;639;p91"/>
          <p:cNvSpPr/>
          <p:nvPr/>
        </p:nvSpPr>
        <p:spPr>
          <a:xfrm>
            <a:off x="5566675" y="271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40" name="Google Shape;640;p91"/>
          <p:cNvSpPr/>
          <p:nvPr/>
        </p:nvSpPr>
        <p:spPr>
          <a:xfrm>
            <a:off x="6060375" y="16420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41" name="Google Shape;641;p91"/>
          <p:cNvSpPr/>
          <p:nvPr/>
        </p:nvSpPr>
        <p:spPr>
          <a:xfrm>
            <a:off x="7175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42" name="Google Shape;642;p91"/>
          <p:cNvSpPr/>
          <p:nvPr/>
        </p:nvSpPr>
        <p:spPr>
          <a:xfrm>
            <a:off x="6704050" y="4005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43" name="Google Shape;643;p91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644" name="Google Shape;644;p91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92"/>
          <p:cNvSpPr/>
          <p:nvPr/>
        </p:nvSpPr>
        <p:spPr>
          <a:xfrm>
            <a:off x="7447250" y="4028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50" name="Google Shape;650;p92"/>
          <p:cNvSpPr/>
          <p:nvPr/>
        </p:nvSpPr>
        <p:spPr>
          <a:xfrm>
            <a:off x="4749075" y="2253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51" name="Google Shape;651;p92"/>
          <p:cNvSpPr/>
          <p:nvPr/>
        </p:nvSpPr>
        <p:spPr>
          <a:xfrm>
            <a:off x="7981600" y="296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52" name="Google Shape;652;p92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653" name="Google Shape;653;p92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93"/>
          <p:cNvSpPr/>
          <p:nvPr/>
        </p:nvSpPr>
        <p:spPr>
          <a:xfrm>
            <a:off x="5060825" y="247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59" name="Google Shape;659;p93"/>
          <p:cNvSpPr/>
          <p:nvPr/>
        </p:nvSpPr>
        <p:spPr>
          <a:xfrm>
            <a:off x="467055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0" name="Google Shape;660;p93"/>
          <p:cNvSpPr/>
          <p:nvPr/>
        </p:nvSpPr>
        <p:spPr>
          <a:xfrm>
            <a:off x="6831950" y="18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1" name="Google Shape;661;p93"/>
          <p:cNvSpPr/>
          <p:nvPr/>
        </p:nvSpPr>
        <p:spPr>
          <a:xfrm>
            <a:off x="5757275" y="4040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2" name="Google Shape;662;p93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663" name="Google Shape;663;p93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94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9" name="Google Shape;669;p94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670" name="Google Shape;670;p94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95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76" name="Google Shape;676;p95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77" name="Google Shape;677;p95"/>
          <p:cNvSpPr/>
          <p:nvPr/>
        </p:nvSpPr>
        <p:spPr>
          <a:xfrm>
            <a:off x="5885675" y="1982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78" name="Google Shape;678;p95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79" name="Google Shape;679;p95"/>
          <p:cNvSpPr/>
          <p:nvPr/>
        </p:nvSpPr>
        <p:spPr>
          <a:xfrm>
            <a:off x="5203450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80" name="Google Shape;680;p95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681" name="Google Shape;681;p95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96"/>
          <p:cNvSpPr/>
          <p:nvPr/>
        </p:nvSpPr>
        <p:spPr>
          <a:xfrm>
            <a:off x="6960925" y="1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87" name="Google Shape;687;p96"/>
          <p:cNvSpPr/>
          <p:nvPr/>
        </p:nvSpPr>
        <p:spPr>
          <a:xfrm>
            <a:off x="7937175" y="344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88" name="Google Shape;688;p96"/>
          <p:cNvSpPr/>
          <p:nvPr/>
        </p:nvSpPr>
        <p:spPr>
          <a:xfrm>
            <a:off x="5493575" y="34335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89" name="Google Shape;689;p96"/>
          <p:cNvSpPr/>
          <p:nvPr/>
        </p:nvSpPr>
        <p:spPr>
          <a:xfrm>
            <a:off x="7639375" y="2415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0" name="Google Shape;690;p96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691" name="Google Shape;691;p96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97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7" name="Google Shape;697;p97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8" name="Google Shape;698;p97"/>
          <p:cNvSpPr/>
          <p:nvPr/>
        </p:nvSpPr>
        <p:spPr>
          <a:xfrm>
            <a:off x="6200725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9" name="Google Shape;699;p97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700" name="Google Shape;700;p97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98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06" name="Google Shape;706;p98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07" name="Google Shape;707;p98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08" name="Google Shape;708;p98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less</a:t>
            </a:r>
            <a:endParaRPr/>
          </a:p>
        </p:txBody>
      </p:sp>
      <p:pic>
        <p:nvPicPr>
          <p:cNvPr id="709" name="Google Shape;709;p98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8100003">
            <a:off x="3235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99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15" name="Google Shape;715;p99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16" name="Google Shape;716;p99"/>
          <p:cNvSpPr txBox="1"/>
          <p:nvPr/>
        </p:nvSpPr>
        <p:spPr>
          <a:xfrm>
            <a:off x="509350" y="233800"/>
            <a:ext cx="4668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Montserrat"/>
                <a:ea typeface="Montserrat"/>
                <a:cs typeface="Montserrat"/>
                <a:sym typeface="Montserrat"/>
              </a:rPr>
              <a:t>One more</a:t>
            </a:r>
            <a:endParaRPr/>
          </a:p>
        </p:txBody>
      </p:sp>
      <p:pic>
        <p:nvPicPr>
          <p:cNvPr id="717" name="Google Shape;717;p99" title="Screenshot 2025-09-10 at 8.21.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699997">
            <a:off x="251685" y="1618408"/>
            <a:ext cx="1304528" cy="1251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