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y="5143500" cx="9144000"/>
  <p:notesSz cx="6858000" cy="9144000"/>
  <p:embeddedFontLst>
    <p:embeddedFont>
      <p:font typeface="Montserrat"/>
      <p:regular r:id="rId66"/>
      <p:bold r:id="rId67"/>
      <p:italic r:id="rId68"/>
      <p:boldItalic r:id="rId6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DD981F7-F714-4F94-9B79-625DCEE66F92}">
  <a:tblStyle styleId="{FDD981F7-F714-4F94-9B79-625DCEE66F9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font" Target="fonts/Montserrat-regular.fntdata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font" Target="fonts/Montserrat-italic.fntdata"/><Relationship Id="rId23" Type="http://schemas.openxmlformats.org/officeDocument/2006/relationships/slide" Target="slides/slide17.xml"/><Relationship Id="rId67" Type="http://schemas.openxmlformats.org/officeDocument/2006/relationships/font" Target="fonts/Montserrat-bold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Montserrat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b51f08782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b51f08782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b51f08782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g3b51f08782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b51f08782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3b51f08782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b51f08782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g3b51f08782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b51f087821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3b51f087821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b51f08782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b51f08782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b51f087821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3b51f087821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b51f087821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3b51f087821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b51f087821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g3b51f087821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b51f087821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g3b51f087821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b51f087821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g3b51f087821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b51f087821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g3b51f087821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b51f087821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g3b51f087821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b51f087821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Google Shape;463;g3b51f087821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b51f087821_0_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5" name="Google Shape;525;g3b51f087821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b51f087821_0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7" name="Google Shape;587;g3b51f087821_0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b51f087821_0_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9" name="Google Shape;649;g3b51f087821_0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b51f087821_0_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1" name="Google Shape;711;g3b51f087821_0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3b51f087821_0_7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3" name="Google Shape;773;g3b51f087821_0_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b51f087821_0_8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5" name="Google Shape;835;g3b51f087821_0_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3b51f087821_0_8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7" name="Google Shape;897;g3b51f087821_0_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3b51f087821_0_9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9" name="Google Shape;959;g3b51f087821_0_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3b51f087821_0_9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1" name="Google Shape;1021;g3b51f087821_0_9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3b51f087821_0_10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3" name="Google Shape;1083;g3b51f087821_0_10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g3b51f087821_0_1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6" name="Google Shape;1146;g3b51f087821_0_1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3b51f087821_0_1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9" name="Google Shape;1209;g3b51f087821_0_1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g3b51f087821_0_1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2" name="Google Shape;1272;g3b51f087821_0_1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3b51f087821_0_1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5" name="Google Shape;1335;g3b51f087821_0_1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g3b51f087821_0_1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8" name="Google Shape;1398;g3b51f087821_0_1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g3b51f087821_0_1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1" name="Google Shape;1461;g3b51f087821_0_1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g3b51f087821_0_14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4" name="Google Shape;1524;g3b51f087821_0_1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g3b51f087821_0_1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7" name="Google Shape;1587;g3b51f087821_0_1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g3b51f087821_0_15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0" name="Google Shape;1650;g3b51f087821_0_1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g3b51f087821_0_16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3" name="Google Shape;1713;g3b51f087821_0_1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4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5" name="Google Shape;1775;g3b51f087821_0_17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6" name="Google Shape;1776;g3b51f087821_0_1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7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g3b51f087821_0_18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9" name="Google Shape;1839;g3b51f087821_0_18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0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1" name="Google Shape;1901;g3b51f087821_0_19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2" name="Google Shape;1902;g3b51f087821_0_1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3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g3b51f087821_0_19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5" name="Google Shape;1965;g3b51f087821_0_1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6" name="Shape 2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" name="Google Shape;2027;g3b51f087821_0_20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8" name="Google Shape;2028;g3b51f087821_0_20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4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5" name="Google Shape;2035;g3b51f087821_0_20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6" name="Google Shape;2036;g3b51f087821_0_20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3" name="Shape 2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4" name="Google Shape;2044;g3b51f087821_0_20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5" name="Google Shape;2045;g3b51f087821_0_20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3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g3b51f087821_0_20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5" name="Google Shape;2055;g3b51f087821_0_20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4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g3b51f087821_0_20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6" name="Google Shape;2066;g3b51f087821_0_2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4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g3b51f087821_0_20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6" name="Google Shape;2076;g3b51f087821_0_20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5" name="Shape 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Google Shape;2086;g3b51f087821_0_20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7" name="Google Shape;2087;g3b51f087821_0_2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5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g3b51f087821_0_20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7" name="Google Shape;2097;g3b51f087821_0_2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6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g3b51f087821_0_20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8" name="Google Shape;2108;g3b51f087821_0_2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6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Google Shape;2117;g3b51f087821_0_20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8" name="Google Shape;2118;g3b51f087821_0_2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7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" name="Google Shape;2128;g3b51f087821_0_2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9" name="Google Shape;2129;g3b51f087821_0_2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7" name="Shape 2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Google Shape;2138;g3b51f087821_0_2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9" name="Google Shape;2139;g3b51f087821_0_2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8" name="Shape 2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9" name="Google Shape;2149;g3b51f087821_0_2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0" name="Google Shape;2150;g3b51f087821_0_2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8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g3b51f087821_0_2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0" name="Google Shape;2160;g3b51f087821_0_2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9" name="Shape 2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" name="Google Shape;2170;g3b51f087821_0_2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1" name="Google Shape;2171;g3b51f087821_0_2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9" name="Shape 2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0" name="Google Shape;2180;g3b51f087821_0_2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1" name="Google Shape;2181;g3b51f087821_0_2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0" name="Shape 2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" name="Google Shape;2191;g3b51f087821_0_2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2" name="Google Shape;2192;g3b51f087821_0_2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0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g3b51f087821_0_2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2" name="Google Shape;2202;g3b51f087821_0_2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g3b51f087821_0_2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3" name="Google Shape;2213;g3b51f087821_0_2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" name="Google Shape;2222;g3b51f087821_0_2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3" name="Google Shape;2223;g3b51f087821_0_2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2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Google Shape;2233;g3b51f087821_0_2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4" name="Google Shape;2234;g3b51f087821_0_2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Google Shape;55;p13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6" name="Google Shape;56;p13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Google Shape;61;p14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" name="Google Shape;62;p14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" name="Google Shape;68;p15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9" name="Google Shape;69;p15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Google Shape;77;p16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8" name="Google Shape;78;p16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Google Shape;89;p17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0" name="Google Shape;90;p17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7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7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7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7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7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7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" name="Google Shape;105;p18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6" name="Google Shape;106;p18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8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8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8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8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8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8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8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8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8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8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8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8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8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" name="Google Shape;126;p19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7" name="Google Shape;127;p19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9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9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9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9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9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9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9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9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9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9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9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9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9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9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9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9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9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9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9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" name="Google Shape;153;p20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4" name="Google Shape;154;p20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0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0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0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0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0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0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0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0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0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0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0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0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0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0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0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0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0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0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0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0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0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0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0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0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0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0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0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0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7" name="Google Shape;187;p21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8" name="Google Shape;188;p21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1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1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1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1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1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1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1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1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1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1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1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1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1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1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1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1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1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1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1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1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1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1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1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1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1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1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1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1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1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1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1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1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1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1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" name="Google Shape;229;p22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0" name="Google Shape;230;p22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2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2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2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2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2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2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2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2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2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2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2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2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2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2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2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2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2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2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2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2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2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2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2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2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2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2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2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2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2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2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2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2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2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2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2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2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2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2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2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2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2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2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2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2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2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0" name="Google Shape;280;p23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1" name="Google Shape;281;p23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3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3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3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3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3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3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3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3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3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3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3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3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3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3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3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3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3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3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3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3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3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3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3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3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3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3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3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3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3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3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3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3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3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3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3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3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3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3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3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3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3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3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3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3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23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3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3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3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3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3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3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3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3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3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3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1" name="Google Shape;341;p24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42" name="Google Shape;342;p24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4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4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4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4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4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4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4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4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4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4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4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4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4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4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4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4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4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4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4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4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4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4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4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4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4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4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4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4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4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4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4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4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4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4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4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4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4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4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24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4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4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24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4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4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4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4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4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4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4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4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4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4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4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4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4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398" name="Google Shape;398;p24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3" name="Google Shape;403;p25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04" name="Google Shape;404;p25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5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5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25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5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5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5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5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5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5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5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5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5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25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5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5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25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5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25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5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5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25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5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5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5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5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25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5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5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5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25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5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5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25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25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5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5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5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25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5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5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5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25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5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25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25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25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25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25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25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25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5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5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5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5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5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460" name="Google Shape;460;p25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5" name="Google Shape;465;p26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66" name="Google Shape;466;p26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26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6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26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26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6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6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26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26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26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26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6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26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6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26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6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26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26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6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6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26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26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26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6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26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6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26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26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26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6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6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6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6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6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26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6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6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6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6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6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26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26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6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26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6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26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26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26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6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26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6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26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6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26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26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6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522" name="Google Shape;522;p26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7" name="Google Shape;527;p27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28" name="Google Shape;528;p27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27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27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7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7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7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7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27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7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7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7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7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7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27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27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7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27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27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27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27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7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27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27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27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27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27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27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27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27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27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27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27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27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27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27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27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27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27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27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27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27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27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27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27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27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27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27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27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27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27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27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27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7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27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27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27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584" name="Google Shape;584;p27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9" name="Google Shape;589;p28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90" name="Google Shape;590;p28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28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28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28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28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28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28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28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28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28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28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28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28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28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28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28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28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28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28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28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28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28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28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28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28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28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28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28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28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28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28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28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28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28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28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28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28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28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28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28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28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28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28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28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28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8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28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28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28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28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28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28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28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28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28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8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646" name="Google Shape;646;p28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1" name="Google Shape;651;p29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52" name="Google Shape;652;p29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29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29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29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29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29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29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29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29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29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29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9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29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29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9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9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29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29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29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29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29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29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29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29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29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29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29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29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29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29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29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29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29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29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29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29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29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29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29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29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29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29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29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29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29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29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29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29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29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29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29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29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29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29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29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29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708" name="Google Shape;708;p29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3" name="Google Shape;713;p30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14" name="Google Shape;714;p30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30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30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30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30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30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30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30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30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30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30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30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30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30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30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30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30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30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30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30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30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30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30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30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30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30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30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30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30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30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30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30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30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30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30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30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30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30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30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30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30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30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30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30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30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30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30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30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30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30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30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30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30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30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30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30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770" name="Google Shape;770;p30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5" name="Google Shape;775;p31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76" name="Google Shape;776;p31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31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31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31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31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31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31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31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31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31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31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31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31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31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31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31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31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31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31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31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31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31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31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31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31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31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31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31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31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31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31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31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31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31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31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31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31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31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31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31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31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31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31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31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31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31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31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31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31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31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31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31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31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31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31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31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832" name="Google Shape;832;p31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7" name="Google Shape;837;p32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38" name="Google Shape;838;p32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32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32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32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32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32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32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32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32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32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p32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32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32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32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32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32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32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32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32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32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32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32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32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32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p32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32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32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32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32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32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32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32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32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32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32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32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32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32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32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32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32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32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32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32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32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32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32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32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32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32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32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32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p32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32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p32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32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894" name="Google Shape;894;p32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9" name="Google Shape;899;p33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00" name="Google Shape;900;p33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33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2" name="Google Shape;902;p33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33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4" name="Google Shape;904;p33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33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33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33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p33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33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p33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33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33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33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4" name="Google Shape;914;p33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33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33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33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33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33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p33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33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33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33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" name="Google Shape;924;p33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p33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33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33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33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p33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33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33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p33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33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33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33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33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p33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33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33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0" name="Google Shape;940;p33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" name="Google Shape;941;p33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33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33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33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33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33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33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33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33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p33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33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p33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33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33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33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956" name="Google Shape;956;p33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1" name="Google Shape;961;p34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62" name="Google Shape;962;p34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34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p34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34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34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p34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34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34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34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34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34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3" name="Google Shape;973;p34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34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34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" name="Google Shape;976;p34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34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34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34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34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p34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34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" name="Google Shape;983;p34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34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34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34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34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34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34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34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34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34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34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34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34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34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34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34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34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p34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p34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34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34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34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5" name="Google Shape;1005;p34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34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" name="Google Shape;1007;p34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34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9" name="Google Shape;1009;p34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0" name="Google Shape;1010;p34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34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p34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34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" name="Google Shape;1014;p34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34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6" name="Google Shape;1016;p34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7" name="Google Shape;1017;p34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1018" name="Google Shape;1018;p34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3" name="Google Shape;1023;p35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24" name="Google Shape;1024;p35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p35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35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35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35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35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35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35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35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p35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p35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35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35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35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35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p35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p35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1" name="Google Shape;1041;p35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2" name="Google Shape;1042;p35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p35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35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35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35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7" name="Google Shape;1047;p35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8" name="Google Shape;1048;p35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p35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p35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1" name="Google Shape;1051;p35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35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35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35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35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35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35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35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35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p35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35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35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p35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35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35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35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35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35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p35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35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35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35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35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35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35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35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35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35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35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1080" name="Google Shape;1080;p35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" name="Google Shape;1085;p36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86" name="Google Shape;1086;p36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36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36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9" name="Google Shape;1089;p36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36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36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p36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36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36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p36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36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p36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36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36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36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36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36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3" name="Google Shape;1103;p36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36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36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36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36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36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36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36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1" name="Google Shape;1111;p36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36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36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36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36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36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36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8" name="Google Shape;1118;p36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36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36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36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36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36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36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36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36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7" name="Google Shape;1127;p36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36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36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0" name="Google Shape;1130;p36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36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2" name="Google Shape;1132;p36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3" name="Google Shape;1133;p36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36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36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36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36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36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36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36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1" name="Google Shape;1141;p36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142" name="Google Shape;1142;p36"/>
          <p:cNvSpPr/>
          <p:nvPr/>
        </p:nvSpPr>
        <p:spPr>
          <a:xfrm>
            <a:off x="6375200" y="3433364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3" name="Google Shape;1143;p36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8" name="Google Shape;1148;p37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49" name="Google Shape;1149;p37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0" name="Google Shape;1150;p37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1" name="Google Shape;1151;p37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37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37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4" name="Google Shape;1154;p37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37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6" name="Google Shape;1156;p37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7" name="Google Shape;1157;p37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37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37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0" name="Google Shape;1160;p37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1" name="Google Shape;1161;p37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p37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3" name="Google Shape;1163;p37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4" name="Google Shape;1164;p37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5" name="Google Shape;1165;p37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p37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37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37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9" name="Google Shape;1169;p37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37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1" name="Google Shape;1171;p37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37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37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37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5" name="Google Shape;1175;p37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6" name="Google Shape;1176;p37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7" name="Google Shape;1177;p37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37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37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37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37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37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37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p37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5" name="Google Shape;1185;p37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37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7" name="Google Shape;1187;p37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8" name="Google Shape;1188;p37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9" name="Google Shape;1189;p37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0" name="Google Shape;1190;p37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37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2" name="Google Shape;1192;p37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37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37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5" name="Google Shape;1195;p37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37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37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37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37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37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1" name="Google Shape;1201;p37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2" name="Google Shape;1202;p37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3" name="Google Shape;1203;p37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37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205" name="Google Shape;1205;p37"/>
          <p:cNvSpPr/>
          <p:nvPr/>
        </p:nvSpPr>
        <p:spPr>
          <a:xfrm>
            <a:off x="2409425" y="3433351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37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1" name="Google Shape;1211;p38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12" name="Google Shape;1212;p38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3" name="Google Shape;1213;p38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38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38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38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7" name="Google Shape;1217;p38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38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38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38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1" name="Google Shape;1221;p38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2" name="Google Shape;1222;p38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3" name="Google Shape;1223;p38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38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5" name="Google Shape;1225;p38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6" name="Google Shape;1226;p38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7" name="Google Shape;1227;p38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38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9" name="Google Shape;1229;p38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0" name="Google Shape;1230;p38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1" name="Google Shape;1231;p38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2" name="Google Shape;1232;p38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3" name="Google Shape;1233;p38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4" name="Google Shape;1234;p38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38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6" name="Google Shape;1236;p38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7" name="Google Shape;1237;p38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8" name="Google Shape;1238;p38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" name="Google Shape;1239;p38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0" name="Google Shape;1240;p38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1" name="Google Shape;1241;p38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38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38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4" name="Google Shape;1244;p38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5" name="Google Shape;1245;p38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38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7" name="Google Shape;1247;p38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8" name="Google Shape;1248;p38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9" name="Google Shape;1249;p38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38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38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2" name="Google Shape;1252;p38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38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38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5" name="Google Shape;1255;p38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p38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7" name="Google Shape;1257;p38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8" name="Google Shape;1258;p38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9" name="Google Shape;1259;p38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0" name="Google Shape;1260;p38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1" name="Google Shape;1261;p38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38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3" name="Google Shape;1263;p38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4" name="Google Shape;1264;p38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5" name="Google Shape;1265;p38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6" name="Google Shape;1266;p38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7" name="Google Shape;1267;p38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268" name="Google Shape;1268;p38"/>
          <p:cNvSpPr/>
          <p:nvPr/>
        </p:nvSpPr>
        <p:spPr>
          <a:xfrm>
            <a:off x="1740050" y="3433364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9" name="Google Shape;1269;p38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4" name="Google Shape;1274;p39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75" name="Google Shape;1275;p39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p39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7" name="Google Shape;1277;p39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8" name="Google Shape;1278;p39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9" name="Google Shape;1279;p39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0" name="Google Shape;1280;p39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1" name="Google Shape;1281;p39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2" name="Google Shape;1282;p39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3" name="Google Shape;1283;p39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4" name="Google Shape;1284;p39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5" name="Google Shape;1285;p39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6" name="Google Shape;1286;p39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7" name="Google Shape;1287;p39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8" name="Google Shape;1288;p39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9" name="Google Shape;1289;p39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39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1" name="Google Shape;1291;p39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2" name="Google Shape;1292;p39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3" name="Google Shape;1293;p39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4" name="Google Shape;1294;p39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5" name="Google Shape;1295;p39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6" name="Google Shape;1296;p39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7" name="Google Shape;1297;p39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8" name="Google Shape;1298;p39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9" name="Google Shape;1299;p39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0" name="Google Shape;1300;p39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1" name="Google Shape;1301;p39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2" name="Google Shape;1302;p39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3" name="Google Shape;1303;p39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4" name="Google Shape;1304;p39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5" name="Google Shape;1305;p39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6" name="Google Shape;1306;p39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7" name="Google Shape;1307;p39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8" name="Google Shape;1308;p39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p39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0" name="Google Shape;1310;p39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39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2" name="Google Shape;1312;p39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3" name="Google Shape;1313;p39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4" name="Google Shape;1314;p39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5" name="Google Shape;1315;p39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6" name="Google Shape;1316;p39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7" name="Google Shape;1317;p39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8" name="Google Shape;1318;p39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9" name="Google Shape;1319;p39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0" name="Google Shape;1320;p39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1" name="Google Shape;1321;p39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2" name="Google Shape;1322;p39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3" name="Google Shape;1323;p39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4" name="Google Shape;1324;p39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5" name="Google Shape;1325;p39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6" name="Google Shape;1326;p39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7" name="Google Shape;1327;p39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8" name="Google Shape;1328;p39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9" name="Google Shape;1329;p39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0" name="Google Shape;1330;p39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331" name="Google Shape;1331;p39"/>
          <p:cNvSpPr/>
          <p:nvPr/>
        </p:nvSpPr>
        <p:spPr>
          <a:xfrm>
            <a:off x="7626300" y="3433351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2" name="Google Shape;1332;p39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7" name="Google Shape;1337;p40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38" name="Google Shape;1338;p40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40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0" name="Google Shape;1340;p40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1" name="Google Shape;1341;p40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2" name="Google Shape;1342;p40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3" name="Google Shape;1343;p40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4" name="Google Shape;1344;p40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5" name="Google Shape;1345;p40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6" name="Google Shape;1346;p40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7" name="Google Shape;1347;p40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8" name="Google Shape;1348;p40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9" name="Google Shape;1349;p40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0" name="Google Shape;1350;p40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1" name="Google Shape;1351;p40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40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3" name="Google Shape;1353;p40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4" name="Google Shape;1354;p40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5" name="Google Shape;1355;p40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6" name="Google Shape;1356;p40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7" name="Google Shape;1357;p40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8" name="Google Shape;1358;p40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9" name="Google Shape;1359;p40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0" name="Google Shape;1360;p40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1" name="Google Shape;1361;p40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2" name="Google Shape;1362;p40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3" name="Google Shape;1363;p40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4" name="Google Shape;1364;p40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40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6" name="Google Shape;1366;p40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7" name="Google Shape;1367;p40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8" name="Google Shape;1368;p40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9" name="Google Shape;1369;p40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0" name="Google Shape;1370;p40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1" name="Google Shape;1371;p40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40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3" name="Google Shape;1373;p40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4" name="Google Shape;1374;p40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5" name="Google Shape;1375;p40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6" name="Google Shape;1376;p40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7" name="Google Shape;1377;p40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8" name="Google Shape;1378;p40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40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0" name="Google Shape;1380;p40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40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40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40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4" name="Google Shape;1384;p40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5" name="Google Shape;1385;p40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40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40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8" name="Google Shape;1388;p40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9" name="Google Shape;1389;p40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40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1" name="Google Shape;1391;p40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2" name="Google Shape;1392;p40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3" name="Google Shape;1393;p40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394" name="Google Shape;1394;p40"/>
          <p:cNvSpPr/>
          <p:nvPr/>
        </p:nvSpPr>
        <p:spPr>
          <a:xfrm>
            <a:off x="4370400" y="3433364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5" name="Google Shape;1395;p40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0" name="Google Shape;1400;p41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01" name="Google Shape;1401;p41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2" name="Google Shape;1402;p41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3" name="Google Shape;1403;p41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4" name="Google Shape;1404;p41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5" name="Google Shape;1405;p41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6" name="Google Shape;1406;p41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7" name="Google Shape;1407;p41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8" name="Google Shape;1408;p41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9" name="Google Shape;1409;p41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0" name="Google Shape;1410;p41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1" name="Google Shape;1411;p41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2" name="Google Shape;1412;p41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3" name="Google Shape;1413;p41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4" name="Google Shape;1414;p41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5" name="Google Shape;1415;p41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6" name="Google Shape;1416;p41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7" name="Google Shape;1417;p41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8" name="Google Shape;1418;p41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9" name="Google Shape;1419;p41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0" name="Google Shape;1420;p41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1" name="Google Shape;1421;p41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2" name="Google Shape;1422;p41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3" name="Google Shape;1423;p41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4" name="Google Shape;1424;p41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41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6" name="Google Shape;1426;p41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7" name="Google Shape;1427;p41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8" name="Google Shape;1428;p41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9" name="Google Shape;1429;p41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0" name="Google Shape;1430;p41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1" name="Google Shape;1431;p41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2" name="Google Shape;1432;p41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3" name="Google Shape;1433;p41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4" name="Google Shape;1434;p41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5" name="Google Shape;1435;p41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6" name="Google Shape;1436;p41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7" name="Google Shape;1437;p41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8" name="Google Shape;1438;p41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9" name="Google Shape;1439;p41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0" name="Google Shape;1440;p41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1" name="Google Shape;1441;p41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2" name="Google Shape;1442;p41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3" name="Google Shape;1443;p41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4" name="Google Shape;1444;p41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5" name="Google Shape;1445;p41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6" name="Google Shape;1446;p41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7" name="Google Shape;1447;p41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8" name="Google Shape;1448;p41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9" name="Google Shape;1449;p41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0" name="Google Shape;1450;p41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1" name="Google Shape;1451;p41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2" name="Google Shape;1452;p41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3" name="Google Shape;1453;p41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4" name="Google Shape;1454;p41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5" name="Google Shape;1455;p41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6" name="Google Shape;1456;p41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457" name="Google Shape;1457;p41"/>
          <p:cNvSpPr/>
          <p:nvPr/>
        </p:nvSpPr>
        <p:spPr>
          <a:xfrm>
            <a:off x="5662000" y="3433351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8" name="Google Shape;1458;p41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3" name="Google Shape;1463;p42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64" name="Google Shape;1464;p42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5" name="Google Shape;1465;p42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6" name="Google Shape;1466;p42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7" name="Google Shape;1467;p42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8" name="Google Shape;1468;p42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9" name="Google Shape;1469;p42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0" name="Google Shape;1470;p42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1" name="Google Shape;1471;p42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2" name="Google Shape;1472;p42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3" name="Google Shape;1473;p42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4" name="Google Shape;1474;p42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5" name="Google Shape;1475;p42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6" name="Google Shape;1476;p42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7" name="Google Shape;1477;p42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8" name="Google Shape;1478;p42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9" name="Google Shape;1479;p42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0" name="Google Shape;1480;p42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1" name="Google Shape;1481;p42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2" name="Google Shape;1482;p42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3" name="Google Shape;1483;p42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4" name="Google Shape;1484;p42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5" name="Google Shape;1485;p42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6" name="Google Shape;1486;p42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7" name="Google Shape;1487;p42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8" name="Google Shape;1488;p42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9" name="Google Shape;1489;p42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0" name="Google Shape;1490;p42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1" name="Google Shape;1491;p42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2" name="Google Shape;1492;p42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3" name="Google Shape;1493;p42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4" name="Google Shape;1494;p42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5" name="Google Shape;1495;p42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6" name="Google Shape;1496;p42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7" name="Google Shape;1497;p42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8" name="Google Shape;1498;p42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9" name="Google Shape;1499;p42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0" name="Google Shape;1500;p42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1" name="Google Shape;1501;p42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2" name="Google Shape;1502;p42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3" name="Google Shape;1503;p42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4" name="Google Shape;1504;p42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5" name="Google Shape;1505;p42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6" name="Google Shape;1506;p42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7" name="Google Shape;1507;p42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8" name="Google Shape;1508;p42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9" name="Google Shape;1509;p42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0" name="Google Shape;1510;p42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1" name="Google Shape;1511;p42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2" name="Google Shape;1512;p42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3" name="Google Shape;1513;p42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4" name="Google Shape;1514;p42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5" name="Google Shape;1515;p42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6" name="Google Shape;1516;p42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7" name="Google Shape;1517;p42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8" name="Google Shape;1518;p42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9" name="Google Shape;1519;p42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520" name="Google Shape;1520;p42"/>
          <p:cNvSpPr/>
          <p:nvPr/>
        </p:nvSpPr>
        <p:spPr>
          <a:xfrm>
            <a:off x="3078800" y="3433364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1" name="Google Shape;1521;p42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6" name="Google Shape;1526;p43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27" name="Google Shape;1527;p43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8" name="Google Shape;1528;p43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9" name="Google Shape;1529;p43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0" name="Google Shape;1530;p43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1" name="Google Shape;1531;p43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2" name="Google Shape;1532;p43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3" name="Google Shape;1533;p43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4" name="Google Shape;1534;p43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5" name="Google Shape;1535;p43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6" name="Google Shape;1536;p43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7" name="Google Shape;1537;p43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8" name="Google Shape;1538;p43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9" name="Google Shape;1539;p43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0" name="Google Shape;1540;p43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1" name="Google Shape;1541;p43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2" name="Google Shape;1542;p43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3" name="Google Shape;1543;p43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4" name="Google Shape;1544;p43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5" name="Google Shape;1545;p43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6" name="Google Shape;1546;p43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7" name="Google Shape;1547;p43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8" name="Google Shape;1548;p43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9" name="Google Shape;1549;p43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0" name="Google Shape;1550;p43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1" name="Google Shape;1551;p43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2" name="Google Shape;1552;p43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3" name="Google Shape;1553;p43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4" name="Google Shape;1554;p43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5" name="Google Shape;1555;p43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6" name="Google Shape;1556;p43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7" name="Google Shape;1557;p43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8" name="Google Shape;1558;p43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9" name="Google Shape;1559;p43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0" name="Google Shape;1560;p43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1" name="Google Shape;1561;p43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2" name="Google Shape;1562;p43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3" name="Google Shape;1563;p43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4" name="Google Shape;1564;p43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5" name="Google Shape;1565;p43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6" name="Google Shape;1566;p43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7" name="Google Shape;1567;p43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8" name="Google Shape;1568;p43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9" name="Google Shape;1569;p43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0" name="Google Shape;1570;p43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1" name="Google Shape;1571;p43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2" name="Google Shape;1572;p43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3" name="Google Shape;1573;p43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4" name="Google Shape;1574;p43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5" name="Google Shape;1575;p43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6" name="Google Shape;1576;p43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7" name="Google Shape;1577;p43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8" name="Google Shape;1578;p43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9" name="Google Shape;1579;p43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0" name="Google Shape;1580;p43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1" name="Google Shape;1581;p43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2" name="Google Shape;1582;p43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583" name="Google Shape;1583;p43"/>
          <p:cNvSpPr/>
          <p:nvPr/>
        </p:nvSpPr>
        <p:spPr>
          <a:xfrm>
            <a:off x="7000750" y="3433351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4" name="Google Shape;1584;p43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9" name="Google Shape;1589;p44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90" name="Google Shape;1590;p44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1" name="Google Shape;1591;p44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2" name="Google Shape;1592;p44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3" name="Google Shape;1593;p44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4" name="Google Shape;1594;p44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5" name="Google Shape;1595;p44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6" name="Google Shape;1596;p44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7" name="Google Shape;1597;p44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8" name="Google Shape;1598;p44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9" name="Google Shape;1599;p44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0" name="Google Shape;1600;p44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1" name="Google Shape;1601;p44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2" name="Google Shape;1602;p44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3" name="Google Shape;1603;p44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4" name="Google Shape;1604;p44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5" name="Google Shape;1605;p44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6" name="Google Shape;1606;p44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7" name="Google Shape;1607;p44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8" name="Google Shape;1608;p44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9" name="Google Shape;1609;p44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44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1" name="Google Shape;1611;p44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2" name="Google Shape;1612;p44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3" name="Google Shape;1613;p44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4" name="Google Shape;1614;p44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5" name="Google Shape;1615;p44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6" name="Google Shape;1616;p44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7" name="Google Shape;1617;p44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8" name="Google Shape;1618;p44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9" name="Google Shape;1619;p44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0" name="Google Shape;1620;p44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1" name="Google Shape;1621;p44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2" name="Google Shape;1622;p44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3" name="Google Shape;1623;p44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4" name="Google Shape;1624;p44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5" name="Google Shape;1625;p44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6" name="Google Shape;1626;p44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7" name="Google Shape;1627;p44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8" name="Google Shape;1628;p44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9" name="Google Shape;1629;p44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0" name="Google Shape;1630;p44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1" name="Google Shape;1631;p44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2" name="Google Shape;1632;p44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3" name="Google Shape;1633;p44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44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5" name="Google Shape;1635;p44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6" name="Google Shape;1636;p44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7" name="Google Shape;1637;p44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8" name="Google Shape;1638;p44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9" name="Google Shape;1639;p44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0" name="Google Shape;1640;p44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p44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2" name="Google Shape;1642;p44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3" name="Google Shape;1643;p44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4" name="Google Shape;1644;p44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5" name="Google Shape;1645;p44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646" name="Google Shape;1646;p44"/>
          <p:cNvSpPr/>
          <p:nvPr/>
        </p:nvSpPr>
        <p:spPr>
          <a:xfrm>
            <a:off x="4370400" y="3433351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7" name="Google Shape;1647;p44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2" name="Google Shape;1652;p45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53" name="Google Shape;1653;p45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4" name="Google Shape;1654;p45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5" name="Google Shape;1655;p45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6" name="Google Shape;1656;p45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7" name="Google Shape;1657;p45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8" name="Google Shape;1658;p45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9" name="Google Shape;1659;p45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0" name="Google Shape;1660;p45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1" name="Google Shape;1661;p45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2" name="Google Shape;1662;p45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3" name="Google Shape;1663;p45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4" name="Google Shape;1664;p45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5" name="Google Shape;1665;p45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6" name="Google Shape;1666;p45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7" name="Google Shape;1667;p45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8" name="Google Shape;1668;p45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9" name="Google Shape;1669;p45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0" name="Google Shape;1670;p45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1" name="Google Shape;1671;p45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2" name="Google Shape;1672;p45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3" name="Google Shape;1673;p45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4" name="Google Shape;1674;p45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5" name="Google Shape;1675;p45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6" name="Google Shape;1676;p45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7" name="Google Shape;1677;p45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8" name="Google Shape;1678;p45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9" name="Google Shape;1679;p45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0" name="Google Shape;1680;p45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1" name="Google Shape;1681;p45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2" name="Google Shape;1682;p45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3" name="Google Shape;1683;p45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4" name="Google Shape;1684;p45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5" name="Google Shape;1685;p45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6" name="Google Shape;1686;p45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7" name="Google Shape;1687;p45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8" name="Google Shape;1688;p45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9" name="Google Shape;1689;p45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0" name="Google Shape;1690;p45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1" name="Google Shape;1691;p45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2" name="Google Shape;1692;p45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3" name="Google Shape;1693;p45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4" name="Google Shape;1694;p45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5" name="Google Shape;1695;p45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6" name="Google Shape;1696;p45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7" name="Google Shape;1697;p45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8" name="Google Shape;1698;p45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9" name="Google Shape;1699;p45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0" name="Google Shape;1700;p45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1" name="Google Shape;1701;p45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2" name="Google Shape;1702;p45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3" name="Google Shape;1703;p45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4" name="Google Shape;1704;p45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5" name="Google Shape;1705;p45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6" name="Google Shape;1706;p45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7" name="Google Shape;1707;p45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8" name="Google Shape;1708;p45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709" name="Google Shape;1709;p45"/>
          <p:cNvSpPr/>
          <p:nvPr/>
        </p:nvSpPr>
        <p:spPr>
          <a:xfrm>
            <a:off x="3748175" y="3433364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0" name="Google Shape;1710;p45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4" name="Shape 1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5" name="Google Shape;1715;p46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16" name="Google Shape;1716;p46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7" name="Google Shape;1717;p46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8" name="Google Shape;1718;p46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9" name="Google Shape;1719;p46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0" name="Google Shape;1720;p46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1" name="Google Shape;1721;p46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2" name="Google Shape;1722;p46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3" name="Google Shape;1723;p46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4" name="Google Shape;1724;p46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5" name="Google Shape;1725;p46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6" name="Google Shape;1726;p46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7" name="Google Shape;1727;p46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8" name="Google Shape;1728;p46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9" name="Google Shape;1729;p46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0" name="Google Shape;1730;p46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1" name="Google Shape;1731;p46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2" name="Google Shape;1732;p46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3" name="Google Shape;1733;p46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4" name="Google Shape;1734;p46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5" name="Google Shape;1735;p46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6" name="Google Shape;1736;p46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7" name="Google Shape;1737;p46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8" name="Google Shape;1738;p46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9" name="Google Shape;1739;p46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0" name="Google Shape;1740;p46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1" name="Google Shape;1741;p46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2" name="Google Shape;1742;p46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3" name="Google Shape;1743;p46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4" name="Google Shape;1744;p46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5" name="Google Shape;1745;p46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6" name="Google Shape;1746;p46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7" name="Google Shape;1747;p46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8" name="Google Shape;1748;p46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9" name="Google Shape;1749;p46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0" name="Google Shape;1750;p46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1" name="Google Shape;1751;p46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2" name="Google Shape;1752;p46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3" name="Google Shape;1753;p46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4" name="Google Shape;1754;p46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5" name="Google Shape;1755;p46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6" name="Google Shape;1756;p46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7" name="Google Shape;1757;p46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8" name="Google Shape;1758;p46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9" name="Google Shape;1759;p46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0" name="Google Shape;1760;p46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1" name="Google Shape;1761;p46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2" name="Google Shape;1762;p46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3" name="Google Shape;1763;p46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4" name="Google Shape;1764;p46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5" name="Google Shape;1765;p46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6" name="Google Shape;1766;p46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7" name="Google Shape;1767;p46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8" name="Google Shape;1768;p46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9" name="Google Shape;1769;p46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0" name="Google Shape;1770;p46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1" name="Google Shape;1771;p46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772" name="Google Shape;1772;p46"/>
          <p:cNvSpPr/>
          <p:nvPr/>
        </p:nvSpPr>
        <p:spPr>
          <a:xfrm>
            <a:off x="6375200" y="3402826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3" name="Google Shape;1773;p46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7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78" name="Google Shape;1778;p47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79" name="Google Shape;1779;p47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0" name="Google Shape;1780;p47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1" name="Google Shape;1781;p47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2" name="Google Shape;1782;p47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3" name="Google Shape;1783;p47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4" name="Google Shape;1784;p47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5" name="Google Shape;1785;p47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6" name="Google Shape;1786;p47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7" name="Google Shape;1787;p47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8" name="Google Shape;1788;p47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9" name="Google Shape;1789;p47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0" name="Google Shape;1790;p47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1" name="Google Shape;1791;p47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2" name="Google Shape;1792;p47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3" name="Google Shape;1793;p47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4" name="Google Shape;1794;p47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5" name="Google Shape;1795;p47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6" name="Google Shape;1796;p47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7" name="Google Shape;1797;p47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8" name="Google Shape;1798;p47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9" name="Google Shape;1799;p47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0" name="Google Shape;1800;p47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1" name="Google Shape;1801;p47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2" name="Google Shape;1802;p47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3" name="Google Shape;1803;p47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4" name="Google Shape;1804;p47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5" name="Google Shape;1805;p47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6" name="Google Shape;1806;p47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7" name="Google Shape;1807;p47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8" name="Google Shape;1808;p47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9" name="Google Shape;1809;p47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0" name="Google Shape;1810;p47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1" name="Google Shape;1811;p47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2" name="Google Shape;1812;p47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3" name="Google Shape;1813;p47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4" name="Google Shape;1814;p47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5" name="Google Shape;1815;p47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6" name="Google Shape;1816;p47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7" name="Google Shape;1817;p47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8" name="Google Shape;1818;p47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9" name="Google Shape;1819;p47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0" name="Google Shape;1820;p47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1" name="Google Shape;1821;p47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2" name="Google Shape;1822;p47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3" name="Google Shape;1823;p47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4" name="Google Shape;1824;p47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5" name="Google Shape;1825;p47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6" name="Google Shape;1826;p47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7" name="Google Shape;1827;p47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8" name="Google Shape;1828;p47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9" name="Google Shape;1829;p47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0" name="Google Shape;1830;p47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1" name="Google Shape;1831;p47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2" name="Google Shape;1832;p47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3" name="Google Shape;1833;p47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4" name="Google Shape;1834;p47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835" name="Google Shape;1835;p47"/>
          <p:cNvSpPr/>
          <p:nvPr/>
        </p:nvSpPr>
        <p:spPr>
          <a:xfrm>
            <a:off x="5086925" y="3433351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6" name="Google Shape;1836;p47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1" name="Google Shape;1841;p48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42" name="Google Shape;1842;p48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3" name="Google Shape;1843;p48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4" name="Google Shape;1844;p48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5" name="Google Shape;1845;p48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6" name="Google Shape;1846;p48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7" name="Google Shape;1847;p48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8" name="Google Shape;1848;p48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9" name="Google Shape;1849;p48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0" name="Google Shape;1850;p48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1" name="Google Shape;1851;p48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2" name="Google Shape;1852;p48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3" name="Google Shape;1853;p48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4" name="Google Shape;1854;p48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5" name="Google Shape;1855;p48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6" name="Google Shape;1856;p48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7" name="Google Shape;1857;p48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8" name="Google Shape;1858;p48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9" name="Google Shape;1859;p48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0" name="Google Shape;1860;p48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1" name="Google Shape;1861;p48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2" name="Google Shape;1862;p48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3" name="Google Shape;1863;p48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4" name="Google Shape;1864;p48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5" name="Google Shape;1865;p48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6" name="Google Shape;1866;p48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7" name="Google Shape;1867;p48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8" name="Google Shape;1868;p48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9" name="Google Shape;1869;p48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0" name="Google Shape;1870;p48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1" name="Google Shape;1871;p48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2" name="Google Shape;1872;p48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3" name="Google Shape;1873;p48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4" name="Google Shape;1874;p48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5" name="Google Shape;1875;p48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6" name="Google Shape;1876;p48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7" name="Google Shape;1877;p48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8" name="Google Shape;1878;p48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9" name="Google Shape;1879;p48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0" name="Google Shape;1880;p48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1" name="Google Shape;1881;p48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2" name="Google Shape;1882;p48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3" name="Google Shape;1883;p48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4" name="Google Shape;1884;p48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5" name="Google Shape;1885;p48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6" name="Google Shape;1886;p48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7" name="Google Shape;1887;p48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8" name="Google Shape;1888;p48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9" name="Google Shape;1889;p48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0" name="Google Shape;1890;p48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1" name="Google Shape;1891;p48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2" name="Google Shape;1892;p48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3" name="Google Shape;1893;p48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4" name="Google Shape;1894;p48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5" name="Google Shape;1895;p48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6" name="Google Shape;1896;p48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7" name="Google Shape;1897;p48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898" name="Google Shape;1898;p48"/>
          <p:cNvSpPr/>
          <p:nvPr/>
        </p:nvSpPr>
        <p:spPr>
          <a:xfrm>
            <a:off x="6375200" y="3433364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9" name="Google Shape;1899;p48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3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4" name="Google Shape;1904;p49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05" name="Google Shape;1905;p49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6" name="Google Shape;1906;p49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7" name="Google Shape;1907;p49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8" name="Google Shape;1908;p49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9" name="Google Shape;1909;p49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0" name="Google Shape;1910;p49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1" name="Google Shape;1911;p49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2" name="Google Shape;1912;p49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3" name="Google Shape;1913;p49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4" name="Google Shape;1914;p49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5" name="Google Shape;1915;p49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6" name="Google Shape;1916;p49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7" name="Google Shape;1917;p49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8" name="Google Shape;1918;p49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9" name="Google Shape;1919;p49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0" name="Google Shape;1920;p49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1" name="Google Shape;1921;p49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2" name="Google Shape;1922;p49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3" name="Google Shape;1923;p49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4" name="Google Shape;1924;p49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5" name="Google Shape;1925;p49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6" name="Google Shape;1926;p49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7" name="Google Shape;1927;p49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8" name="Google Shape;1928;p49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9" name="Google Shape;1929;p49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0" name="Google Shape;1930;p49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1" name="Google Shape;1931;p49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2" name="Google Shape;1932;p49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3" name="Google Shape;1933;p49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4" name="Google Shape;1934;p49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5" name="Google Shape;1935;p49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6" name="Google Shape;1936;p49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7" name="Google Shape;1937;p49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8" name="Google Shape;1938;p49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9" name="Google Shape;1939;p49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0" name="Google Shape;1940;p49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1" name="Google Shape;1941;p49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2" name="Google Shape;1942;p49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3" name="Google Shape;1943;p49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4" name="Google Shape;1944;p49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5" name="Google Shape;1945;p49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6" name="Google Shape;1946;p49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7" name="Google Shape;1947;p49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8" name="Google Shape;1948;p49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9" name="Google Shape;1949;p49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0" name="Google Shape;1950;p49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1" name="Google Shape;1951;p49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2" name="Google Shape;1952;p49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3" name="Google Shape;1953;p49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4" name="Google Shape;1954;p49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5" name="Google Shape;1955;p49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6" name="Google Shape;1956;p49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7" name="Google Shape;1957;p49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8" name="Google Shape;1958;p49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9" name="Google Shape;1959;p49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0" name="Google Shape;1960;p49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1961" name="Google Shape;1961;p49"/>
          <p:cNvSpPr/>
          <p:nvPr/>
        </p:nvSpPr>
        <p:spPr>
          <a:xfrm>
            <a:off x="7626300" y="3433351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2" name="Google Shape;1962;p49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6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67" name="Google Shape;1967;p50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68" name="Google Shape;1968;p50"/>
          <p:cNvSpPr/>
          <p:nvPr/>
        </p:nvSpPr>
        <p:spPr>
          <a:xfrm>
            <a:off x="18321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9" name="Google Shape;1969;p50"/>
          <p:cNvSpPr/>
          <p:nvPr/>
        </p:nvSpPr>
        <p:spPr>
          <a:xfrm>
            <a:off x="25015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0" name="Google Shape;1970;p50"/>
          <p:cNvSpPr/>
          <p:nvPr/>
        </p:nvSpPr>
        <p:spPr>
          <a:xfrm>
            <a:off x="25015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1" name="Google Shape;1971;p50"/>
          <p:cNvSpPr/>
          <p:nvPr/>
        </p:nvSpPr>
        <p:spPr>
          <a:xfrm>
            <a:off x="31709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2" name="Google Shape;1972;p50"/>
          <p:cNvSpPr/>
          <p:nvPr/>
        </p:nvSpPr>
        <p:spPr>
          <a:xfrm>
            <a:off x="31709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3" name="Google Shape;1973;p50"/>
          <p:cNvSpPr/>
          <p:nvPr/>
        </p:nvSpPr>
        <p:spPr>
          <a:xfrm>
            <a:off x="31709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4" name="Google Shape;1974;p50"/>
          <p:cNvSpPr/>
          <p:nvPr/>
        </p:nvSpPr>
        <p:spPr>
          <a:xfrm>
            <a:off x="384027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5" name="Google Shape;1975;p50"/>
          <p:cNvSpPr/>
          <p:nvPr/>
        </p:nvSpPr>
        <p:spPr>
          <a:xfrm>
            <a:off x="384027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6" name="Google Shape;1976;p50"/>
          <p:cNvSpPr/>
          <p:nvPr/>
        </p:nvSpPr>
        <p:spPr>
          <a:xfrm>
            <a:off x="384027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7" name="Google Shape;1977;p50"/>
          <p:cNvSpPr/>
          <p:nvPr/>
        </p:nvSpPr>
        <p:spPr>
          <a:xfrm>
            <a:off x="384027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8" name="Google Shape;1978;p50"/>
          <p:cNvSpPr/>
          <p:nvPr/>
        </p:nvSpPr>
        <p:spPr>
          <a:xfrm>
            <a:off x="44625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9" name="Google Shape;1979;p50"/>
          <p:cNvSpPr/>
          <p:nvPr/>
        </p:nvSpPr>
        <p:spPr>
          <a:xfrm>
            <a:off x="44625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0" name="Google Shape;1980;p50"/>
          <p:cNvSpPr/>
          <p:nvPr/>
        </p:nvSpPr>
        <p:spPr>
          <a:xfrm>
            <a:off x="44625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1" name="Google Shape;1981;p50"/>
          <p:cNvSpPr/>
          <p:nvPr/>
        </p:nvSpPr>
        <p:spPr>
          <a:xfrm>
            <a:off x="44625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2" name="Google Shape;1982;p50"/>
          <p:cNvSpPr/>
          <p:nvPr/>
        </p:nvSpPr>
        <p:spPr>
          <a:xfrm>
            <a:off x="44625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3" name="Google Shape;1983;p50"/>
          <p:cNvSpPr/>
          <p:nvPr/>
        </p:nvSpPr>
        <p:spPr>
          <a:xfrm>
            <a:off x="5179025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4" name="Google Shape;1984;p50"/>
          <p:cNvSpPr/>
          <p:nvPr/>
        </p:nvSpPr>
        <p:spPr>
          <a:xfrm>
            <a:off x="5179025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5" name="Google Shape;1985;p50"/>
          <p:cNvSpPr/>
          <p:nvPr/>
        </p:nvSpPr>
        <p:spPr>
          <a:xfrm>
            <a:off x="5179025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6" name="Google Shape;1986;p50"/>
          <p:cNvSpPr/>
          <p:nvPr/>
        </p:nvSpPr>
        <p:spPr>
          <a:xfrm>
            <a:off x="5179025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7" name="Google Shape;1987;p50"/>
          <p:cNvSpPr/>
          <p:nvPr/>
        </p:nvSpPr>
        <p:spPr>
          <a:xfrm>
            <a:off x="5179025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8" name="Google Shape;1988;p50"/>
          <p:cNvSpPr/>
          <p:nvPr/>
        </p:nvSpPr>
        <p:spPr>
          <a:xfrm>
            <a:off x="5179025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9" name="Google Shape;1989;p50"/>
          <p:cNvSpPr/>
          <p:nvPr/>
        </p:nvSpPr>
        <p:spPr>
          <a:xfrm>
            <a:off x="57541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0" name="Google Shape;1990;p50"/>
          <p:cNvSpPr/>
          <p:nvPr/>
        </p:nvSpPr>
        <p:spPr>
          <a:xfrm>
            <a:off x="57541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1" name="Google Shape;1991;p50"/>
          <p:cNvSpPr/>
          <p:nvPr/>
        </p:nvSpPr>
        <p:spPr>
          <a:xfrm>
            <a:off x="57541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2" name="Google Shape;1992;p50"/>
          <p:cNvSpPr/>
          <p:nvPr/>
        </p:nvSpPr>
        <p:spPr>
          <a:xfrm>
            <a:off x="57541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3" name="Google Shape;1993;p50"/>
          <p:cNvSpPr/>
          <p:nvPr/>
        </p:nvSpPr>
        <p:spPr>
          <a:xfrm>
            <a:off x="57541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4" name="Google Shape;1994;p50"/>
          <p:cNvSpPr/>
          <p:nvPr/>
        </p:nvSpPr>
        <p:spPr>
          <a:xfrm>
            <a:off x="57541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5" name="Google Shape;1995;p50"/>
          <p:cNvSpPr/>
          <p:nvPr/>
        </p:nvSpPr>
        <p:spPr>
          <a:xfrm>
            <a:off x="57541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6" name="Google Shape;1996;p50"/>
          <p:cNvSpPr/>
          <p:nvPr/>
        </p:nvSpPr>
        <p:spPr>
          <a:xfrm>
            <a:off x="64673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7" name="Google Shape;1997;p50"/>
          <p:cNvSpPr/>
          <p:nvPr/>
        </p:nvSpPr>
        <p:spPr>
          <a:xfrm>
            <a:off x="64673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8" name="Google Shape;1998;p50"/>
          <p:cNvSpPr/>
          <p:nvPr/>
        </p:nvSpPr>
        <p:spPr>
          <a:xfrm>
            <a:off x="64673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9" name="Google Shape;1999;p50"/>
          <p:cNvSpPr/>
          <p:nvPr/>
        </p:nvSpPr>
        <p:spPr>
          <a:xfrm>
            <a:off x="64673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0" name="Google Shape;2000;p50"/>
          <p:cNvSpPr/>
          <p:nvPr/>
        </p:nvSpPr>
        <p:spPr>
          <a:xfrm>
            <a:off x="64673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1" name="Google Shape;2001;p50"/>
          <p:cNvSpPr/>
          <p:nvPr/>
        </p:nvSpPr>
        <p:spPr>
          <a:xfrm>
            <a:off x="64673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2" name="Google Shape;2002;p50"/>
          <p:cNvSpPr/>
          <p:nvPr/>
        </p:nvSpPr>
        <p:spPr>
          <a:xfrm>
            <a:off x="64673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3" name="Google Shape;2003;p50"/>
          <p:cNvSpPr/>
          <p:nvPr/>
        </p:nvSpPr>
        <p:spPr>
          <a:xfrm>
            <a:off x="64673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4" name="Google Shape;2004;p50"/>
          <p:cNvSpPr/>
          <p:nvPr/>
        </p:nvSpPr>
        <p:spPr>
          <a:xfrm>
            <a:off x="709285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5" name="Google Shape;2005;p50"/>
          <p:cNvSpPr/>
          <p:nvPr/>
        </p:nvSpPr>
        <p:spPr>
          <a:xfrm>
            <a:off x="709285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6" name="Google Shape;2006;p50"/>
          <p:cNvSpPr/>
          <p:nvPr/>
        </p:nvSpPr>
        <p:spPr>
          <a:xfrm>
            <a:off x="709285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7" name="Google Shape;2007;p50"/>
          <p:cNvSpPr/>
          <p:nvPr/>
        </p:nvSpPr>
        <p:spPr>
          <a:xfrm>
            <a:off x="709285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8" name="Google Shape;2008;p50"/>
          <p:cNvSpPr/>
          <p:nvPr/>
        </p:nvSpPr>
        <p:spPr>
          <a:xfrm>
            <a:off x="709285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9" name="Google Shape;2009;p50"/>
          <p:cNvSpPr/>
          <p:nvPr/>
        </p:nvSpPr>
        <p:spPr>
          <a:xfrm>
            <a:off x="709285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0" name="Google Shape;2010;p50"/>
          <p:cNvSpPr/>
          <p:nvPr/>
        </p:nvSpPr>
        <p:spPr>
          <a:xfrm>
            <a:off x="709285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1" name="Google Shape;2011;p50"/>
          <p:cNvSpPr/>
          <p:nvPr/>
        </p:nvSpPr>
        <p:spPr>
          <a:xfrm>
            <a:off x="709285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2" name="Google Shape;2012;p50"/>
          <p:cNvSpPr/>
          <p:nvPr/>
        </p:nvSpPr>
        <p:spPr>
          <a:xfrm>
            <a:off x="709285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3" name="Google Shape;2013;p50"/>
          <p:cNvSpPr/>
          <p:nvPr/>
        </p:nvSpPr>
        <p:spPr>
          <a:xfrm>
            <a:off x="7718400" y="3138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4" name="Google Shape;2014;p50"/>
          <p:cNvSpPr/>
          <p:nvPr/>
        </p:nvSpPr>
        <p:spPr>
          <a:xfrm>
            <a:off x="7718400" y="2940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5" name="Google Shape;2015;p50"/>
          <p:cNvSpPr/>
          <p:nvPr/>
        </p:nvSpPr>
        <p:spPr>
          <a:xfrm>
            <a:off x="7718400" y="2743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6" name="Google Shape;2016;p50"/>
          <p:cNvSpPr/>
          <p:nvPr/>
        </p:nvSpPr>
        <p:spPr>
          <a:xfrm>
            <a:off x="7718400" y="2545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7" name="Google Shape;2017;p50"/>
          <p:cNvSpPr/>
          <p:nvPr/>
        </p:nvSpPr>
        <p:spPr>
          <a:xfrm>
            <a:off x="7718400" y="2347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8" name="Google Shape;2018;p50"/>
          <p:cNvSpPr/>
          <p:nvPr/>
        </p:nvSpPr>
        <p:spPr>
          <a:xfrm>
            <a:off x="7718400" y="2149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9" name="Google Shape;2019;p50"/>
          <p:cNvSpPr/>
          <p:nvPr/>
        </p:nvSpPr>
        <p:spPr>
          <a:xfrm>
            <a:off x="7718400" y="19521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0" name="Google Shape;2020;p50"/>
          <p:cNvSpPr/>
          <p:nvPr/>
        </p:nvSpPr>
        <p:spPr>
          <a:xfrm>
            <a:off x="7718400" y="17543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1" name="Google Shape;2021;p50"/>
          <p:cNvSpPr/>
          <p:nvPr/>
        </p:nvSpPr>
        <p:spPr>
          <a:xfrm>
            <a:off x="7718400" y="155660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2" name="Google Shape;2022;p50"/>
          <p:cNvSpPr/>
          <p:nvPr/>
        </p:nvSpPr>
        <p:spPr>
          <a:xfrm>
            <a:off x="7718400" y="1358850"/>
            <a:ext cx="219000" cy="1488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3" name="Google Shape;2023;p50"/>
          <p:cNvSpPr txBox="1"/>
          <p:nvPr/>
        </p:nvSpPr>
        <p:spPr>
          <a:xfrm>
            <a:off x="2926750" y="43022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2024" name="Google Shape;2024;p50"/>
          <p:cNvSpPr/>
          <p:nvPr/>
        </p:nvSpPr>
        <p:spPr>
          <a:xfrm>
            <a:off x="5086925" y="3433364"/>
            <a:ext cx="403200" cy="3885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5" name="Google Shape;2025;p50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9" name="Shape 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" name="Google Shape;2030;p51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</a:t>
            </a:r>
            <a:endParaRPr/>
          </a:p>
        </p:txBody>
      </p:sp>
      <p:cxnSp>
        <p:nvCxnSpPr>
          <p:cNvPr id="2031" name="Google Shape;2031;p51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2032" name="Google Shape;2032;p51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33" name="Google Shape;2033;p51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7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38" name="Google Shape;2038;p52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39" name="Google Shape;2039;p52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040" name="Google Shape;2040;p52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41" name="Google Shape;2041;p52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042" name="Google Shape;2042;p52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6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7" name="Google Shape;2047;p53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48" name="Google Shape;2048;p53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049" name="Google Shape;2049;p53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50" name="Google Shape;2050;p53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051" name="Google Shape;2051;p53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364800" y="2676800"/>
            <a:ext cx="414397" cy="582523"/>
          </a:xfrm>
          <a:prstGeom prst="rect">
            <a:avLst/>
          </a:prstGeom>
          <a:noFill/>
          <a:ln>
            <a:noFill/>
          </a:ln>
        </p:spPr>
      </p:pic>
      <p:sp>
        <p:nvSpPr>
          <p:cNvPr id="2052" name="Google Shape;2052;p53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6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7" name="Google Shape;2057;p54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58" name="Google Shape;2058;p54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059" name="Google Shape;2059;p54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60" name="Google Shape;2060;p54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061" name="Google Shape;2061;p54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995700" y="268555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62" name="Google Shape;2062;p54"/>
          <p:cNvCxnSpPr/>
          <p:nvPr/>
        </p:nvCxnSpPr>
        <p:spPr>
          <a:xfrm flipH="1" rot="10800000">
            <a:off x="4548500" y="2685425"/>
            <a:ext cx="664800" cy="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63" name="Google Shape;2063;p54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7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8" name="Google Shape;2068;p55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69" name="Google Shape;2069;p55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070" name="Google Shape;2070;p55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71" name="Google Shape;2071;p55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072" name="Google Shape;2072;p55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995700" y="2685550"/>
            <a:ext cx="414397" cy="582523"/>
          </a:xfrm>
          <a:prstGeom prst="rect">
            <a:avLst/>
          </a:prstGeom>
          <a:noFill/>
          <a:ln>
            <a:noFill/>
          </a:ln>
        </p:spPr>
      </p:pic>
      <p:sp>
        <p:nvSpPr>
          <p:cNvPr id="2073" name="Google Shape;2073;p55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7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78" name="Google Shape;2078;p56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79" name="Google Shape;2079;p56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080" name="Google Shape;2080;p56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81" name="Google Shape;2081;p56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082" name="Google Shape;2082;p56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5644125" y="267680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83" name="Google Shape;2083;p56"/>
          <p:cNvCxnSpPr/>
          <p:nvPr/>
        </p:nvCxnSpPr>
        <p:spPr>
          <a:xfrm flipH="1" rot="10800000">
            <a:off x="5153100" y="2676800"/>
            <a:ext cx="664800" cy="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84" name="Google Shape;2084;p56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8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89" name="Google Shape;2089;p57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90" name="Google Shape;2090;p57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091" name="Google Shape;2091;p57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92" name="Google Shape;2092;p57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093" name="Google Shape;2093;p57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5644125" y="2676800"/>
            <a:ext cx="414397" cy="582523"/>
          </a:xfrm>
          <a:prstGeom prst="rect">
            <a:avLst/>
          </a:prstGeom>
          <a:noFill/>
          <a:ln>
            <a:noFill/>
          </a:ln>
        </p:spPr>
      </p:pic>
      <p:sp>
        <p:nvSpPr>
          <p:cNvPr id="2094" name="Google Shape;2094;p57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8" name="Shape 2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99" name="Google Shape;2099;p58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00" name="Google Shape;2100;p58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101" name="Google Shape;2101;p58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02" name="Google Shape;2102;p58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103" name="Google Shape;2103;p58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995700" y="268555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04" name="Google Shape;2104;p58"/>
          <p:cNvCxnSpPr/>
          <p:nvPr/>
        </p:nvCxnSpPr>
        <p:spPr>
          <a:xfrm flipH="1" rot="10800000">
            <a:off x="5410100" y="2761825"/>
            <a:ext cx="601800" cy="6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105" name="Google Shape;2105;p58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9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10" name="Google Shape;2110;p59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11" name="Google Shape;2111;p59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112" name="Google Shape;2112;p59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13" name="Google Shape;2113;p59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114" name="Google Shape;2114;p59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995700" y="2685550"/>
            <a:ext cx="414397" cy="582523"/>
          </a:xfrm>
          <a:prstGeom prst="rect">
            <a:avLst/>
          </a:prstGeom>
          <a:noFill/>
          <a:ln>
            <a:noFill/>
          </a:ln>
        </p:spPr>
      </p:pic>
      <p:sp>
        <p:nvSpPr>
          <p:cNvPr id="2115" name="Google Shape;2115;p59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9" name="Shape 2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0" name="Google Shape;2120;p60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21" name="Google Shape;2121;p60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122" name="Google Shape;2122;p60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23" name="Google Shape;2123;p60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124" name="Google Shape;2124;p60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5644125" y="2676775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25" name="Google Shape;2125;p60"/>
          <p:cNvCxnSpPr/>
          <p:nvPr/>
        </p:nvCxnSpPr>
        <p:spPr>
          <a:xfrm flipH="1" rot="10800000">
            <a:off x="5153100" y="2676800"/>
            <a:ext cx="664800" cy="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26" name="Google Shape;2126;p60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0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31" name="Google Shape;2131;p61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32" name="Google Shape;2132;p61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133" name="Google Shape;2133;p61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34" name="Google Shape;2134;p61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135" name="Google Shape;2135;p61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5644125" y="2676775"/>
            <a:ext cx="414397" cy="582523"/>
          </a:xfrm>
          <a:prstGeom prst="rect">
            <a:avLst/>
          </a:prstGeom>
          <a:noFill/>
          <a:ln>
            <a:noFill/>
          </a:ln>
        </p:spPr>
      </p:pic>
      <p:sp>
        <p:nvSpPr>
          <p:cNvPr id="2136" name="Google Shape;2136;p61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0" name="Shape 2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41" name="Google Shape;2141;p62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42" name="Google Shape;2142;p62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143" name="Google Shape;2143;p62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44" name="Google Shape;2144;p62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145" name="Google Shape;2145;p62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301300" y="268555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46" name="Google Shape;2146;p62"/>
          <p:cNvCxnSpPr/>
          <p:nvPr/>
        </p:nvCxnSpPr>
        <p:spPr>
          <a:xfrm flipH="1" rot="10800000">
            <a:off x="5819025" y="2685550"/>
            <a:ext cx="664800" cy="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47" name="Google Shape;2147;p62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2" name="Google Shape;2152;p63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53" name="Google Shape;2153;p63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154" name="Google Shape;2154;p63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55" name="Google Shape;2155;p63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156" name="Google Shape;2156;p63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301300" y="2685550"/>
            <a:ext cx="414397" cy="582523"/>
          </a:xfrm>
          <a:prstGeom prst="rect">
            <a:avLst/>
          </a:prstGeom>
          <a:noFill/>
          <a:ln>
            <a:noFill/>
          </a:ln>
        </p:spPr>
      </p:pic>
      <p:sp>
        <p:nvSpPr>
          <p:cNvPr id="2157" name="Google Shape;2157;p63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2" name="Google Shape;2162;p64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63" name="Google Shape;2163;p64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164" name="Google Shape;2164;p64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65" name="Google Shape;2165;p64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166" name="Google Shape;2166;p64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967250" y="269430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7" name="Google Shape;2167;p64"/>
          <p:cNvCxnSpPr/>
          <p:nvPr/>
        </p:nvCxnSpPr>
        <p:spPr>
          <a:xfrm flipH="1" rot="10800000">
            <a:off x="6449900" y="2694300"/>
            <a:ext cx="664800" cy="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68" name="Google Shape;2168;p64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2" name="Shape 2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3" name="Google Shape;2173;p65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74" name="Google Shape;2174;p65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175" name="Google Shape;2175;p65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76" name="Google Shape;2176;p65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177" name="Google Shape;2177;p65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967250" y="2694300"/>
            <a:ext cx="414397" cy="582523"/>
          </a:xfrm>
          <a:prstGeom prst="rect">
            <a:avLst/>
          </a:prstGeom>
          <a:noFill/>
          <a:ln>
            <a:noFill/>
          </a:ln>
        </p:spPr>
      </p:pic>
      <p:sp>
        <p:nvSpPr>
          <p:cNvPr id="2178" name="Google Shape;2178;p65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2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83" name="Google Shape;2183;p66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84" name="Google Shape;2184;p66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185" name="Google Shape;2185;p66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86" name="Google Shape;2186;p66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187" name="Google Shape;2187;p66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283775" y="269430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88" name="Google Shape;2188;p66"/>
          <p:cNvCxnSpPr/>
          <p:nvPr/>
        </p:nvCxnSpPr>
        <p:spPr>
          <a:xfrm flipH="1" rot="10800000">
            <a:off x="6698175" y="2735550"/>
            <a:ext cx="601800" cy="6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189" name="Google Shape;2189;p66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3" name="Shape 2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4" name="Google Shape;2194;p67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95" name="Google Shape;2195;p67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196" name="Google Shape;2196;p67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97" name="Google Shape;2197;p67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198" name="Google Shape;2198;p67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283775" y="2694300"/>
            <a:ext cx="414397" cy="582523"/>
          </a:xfrm>
          <a:prstGeom prst="rect">
            <a:avLst/>
          </a:prstGeom>
          <a:noFill/>
          <a:ln>
            <a:noFill/>
          </a:ln>
        </p:spPr>
      </p:pic>
      <p:sp>
        <p:nvSpPr>
          <p:cNvPr id="2199" name="Google Shape;2199;p67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3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4" name="Google Shape;2204;p68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05" name="Google Shape;2205;p68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206" name="Google Shape;2206;p68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07" name="Google Shape;2207;p68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208" name="Google Shape;2208;p68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5652875" y="2694300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09" name="Google Shape;2209;p68"/>
          <p:cNvCxnSpPr/>
          <p:nvPr/>
        </p:nvCxnSpPr>
        <p:spPr>
          <a:xfrm flipH="1" rot="10800000">
            <a:off x="6067275" y="2735550"/>
            <a:ext cx="601800" cy="6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210" name="Google Shape;2210;p68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4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15" name="Google Shape;2215;p69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16" name="Google Shape;2216;p69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217" name="Google Shape;2217;p69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18" name="Google Shape;2218;p69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219" name="Google Shape;2219;p69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5652875" y="2694300"/>
            <a:ext cx="414397" cy="582523"/>
          </a:xfrm>
          <a:prstGeom prst="rect">
            <a:avLst/>
          </a:prstGeom>
          <a:noFill/>
          <a:ln>
            <a:noFill/>
          </a:ln>
        </p:spPr>
      </p:pic>
      <p:sp>
        <p:nvSpPr>
          <p:cNvPr id="2220" name="Google Shape;2220;p69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4" name="Shape 2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25" name="Google Shape;2225;p70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26" name="Google Shape;2226;p70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227" name="Google Shape;2227;p70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28" name="Google Shape;2228;p70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229" name="Google Shape;2229;p70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310050" y="2685525"/>
            <a:ext cx="414397" cy="582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30" name="Google Shape;2230;p70"/>
          <p:cNvCxnSpPr/>
          <p:nvPr/>
        </p:nvCxnSpPr>
        <p:spPr>
          <a:xfrm flipH="1" rot="10800000">
            <a:off x="5775200" y="2720575"/>
            <a:ext cx="664800" cy="6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31" name="Google Shape;2231;p70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5" name="Shape 2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36" name="Google Shape;2236;p71"/>
          <p:cNvGraphicFramePr/>
          <p:nvPr/>
        </p:nvGraphicFramePr>
        <p:xfrm>
          <a:off x="952450" y="3336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{FDD981F7-F714-4F94-9B79-625DCEE66F92}</a:tableStyleId>
              </a:tblPr>
              <a:tblGrid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  <a:gridCol w="658100"/>
              </a:tblGrid>
              <a:tr h="582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2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37" name="Google Shape;2237;p71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2238" name="Google Shape;2238;p71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39" name="Google Shape;2239;p71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pic>
        <p:nvPicPr>
          <p:cNvPr descr="Tourist walking icon vector. Isolated contour symbol illustration (Provided by Getty Images)" id="2240" name="Google Shape;2240;p71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310050" y="2685525"/>
            <a:ext cx="414397" cy="582523"/>
          </a:xfrm>
          <a:prstGeom prst="rect">
            <a:avLst/>
          </a:prstGeom>
          <a:noFill/>
          <a:ln>
            <a:noFill/>
          </a:ln>
        </p:spPr>
      </p:pic>
      <p:sp>
        <p:nvSpPr>
          <p:cNvPr id="2241" name="Google Shape;2241;p71"/>
          <p:cNvSpPr/>
          <p:nvPr/>
        </p:nvSpPr>
        <p:spPr>
          <a:xfrm>
            <a:off x="779100" y="3204696"/>
            <a:ext cx="819600" cy="83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