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Montserra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Montserrat-bold.fntdata"/><Relationship Id="rId10" Type="http://schemas.openxmlformats.org/officeDocument/2006/relationships/slide" Target="slides/slide5.xml"/><Relationship Id="rId21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24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23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20aa6a2b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20aa6a2b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20aa6a2b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20aa6a2b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20aa6a2b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720aa6a2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20aa6a2b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720aa6a2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720aa6a2b9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720aa6a2b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20aa6a2b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20aa6a2b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720aa6a2b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720aa6a2b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20aa6a2b9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20aa6a2b9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720aa6a2b9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720aa6a2b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720aa6a2b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720aa6a2b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20aa6a2b9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20aa6a2b9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20aa6a2b9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20aa6a2b9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20aa6a2b9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720aa6a2b9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20aa6a2b9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720aa6a2b9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20aa6a2b9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720aa6a2b9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4356075" y="824500"/>
            <a:ext cx="2756125" cy="27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 dollar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4356075" y="824500"/>
            <a:ext cx="2756125" cy="27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dollar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$1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4356075" y="824500"/>
            <a:ext cx="2756125" cy="27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4729125" y="824500"/>
            <a:ext cx="2383075" cy="23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 dollars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4729125" y="824500"/>
            <a:ext cx="2383075" cy="23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 dollars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$2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4729125" y="824500"/>
            <a:ext cx="2383075" cy="23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One dollar is equal to 100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394400" y="1582925"/>
            <a:ext cx="2756125" cy="27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come up with some ways to make one dollar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" name="Google Shape;101;p20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394400" y="1582925"/>
            <a:ext cx="2756125" cy="276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4237175" y="2301225"/>
            <a:ext cx="7062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6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One dollar is the same as 50 cents and 50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" name="Google Shape;108;p21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394400" y="1582925"/>
            <a:ext cx="2756125" cy="276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1"/>
          <p:cNvSpPr txBox="1"/>
          <p:nvPr/>
        </p:nvSpPr>
        <p:spPr>
          <a:xfrm>
            <a:off x="4237175" y="2301225"/>
            <a:ext cx="7062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6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830925" y="1241925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907100" y="2669150"/>
            <a:ext cx="2006550" cy="20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One dollar is the same as five 20 cent coins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" name="Google Shape;117;p22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394400" y="1582925"/>
            <a:ext cx="2756125" cy="276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 txBox="1"/>
          <p:nvPr/>
        </p:nvSpPr>
        <p:spPr>
          <a:xfrm>
            <a:off x="4237175" y="2301225"/>
            <a:ext cx="7062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6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5030025" y="1266275"/>
            <a:ext cx="1360225" cy="136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6476900" y="1266275"/>
            <a:ext cx="1360225" cy="136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28625" y="3227000"/>
            <a:ext cx="1360225" cy="136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6059500" y="3227000"/>
            <a:ext cx="1360225" cy="136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7490375" y="3227000"/>
            <a:ext cx="1360225" cy="136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Two dollars is equal to two one dollars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630350" y="1455250"/>
            <a:ext cx="1829150" cy="183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Two dollars is equal to two one dollars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5" name="Google Shape;135;p24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6173125" y="1308063"/>
            <a:ext cx="2520375" cy="25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630350" y="1572525"/>
            <a:ext cx="1829150" cy="18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3506650" y="1308063"/>
            <a:ext cx="2520375" cy="252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2520400" y="1923775"/>
            <a:ext cx="7062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6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come up with some other ways to make two dollars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630350" y="1572525"/>
            <a:ext cx="1829150" cy="18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/>
          <p:nvPr/>
        </p:nvSpPr>
        <p:spPr>
          <a:xfrm>
            <a:off x="2520400" y="1923775"/>
            <a:ext cx="7062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6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Two dollars is one dollar coin and two fifty cent coins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630350" y="1572525"/>
            <a:ext cx="1829150" cy="18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2520400" y="1923775"/>
            <a:ext cx="7062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6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26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754700" y="1156675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3360545" y="908131"/>
            <a:ext cx="2520375" cy="25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5336402" y="3117154"/>
            <a:ext cx="2006550" cy="20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Two dollars is 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27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630350" y="1572525"/>
            <a:ext cx="1829150" cy="18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7"/>
          <p:cNvSpPr txBox="1"/>
          <p:nvPr/>
        </p:nvSpPr>
        <p:spPr>
          <a:xfrm>
            <a:off x="2520400" y="1923775"/>
            <a:ext cx="7062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6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3287500" y="1017725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3226602" y="3069179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5294052" y="3069179"/>
            <a:ext cx="2006550" cy="2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7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7226100" y="1150800"/>
            <a:ext cx="1649625" cy="164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/>
          <p:nvPr/>
        </p:nvPicPr>
        <p:blipFill rotWithShape="1">
          <a:blip r:embed="rId3">
            <a:alphaModFix/>
          </a:blip>
          <a:srcRect b="55933" l="35995" r="35464" t="3162"/>
          <a:stretch/>
        </p:blipFill>
        <p:spPr>
          <a:xfrm>
            <a:off x="7427225" y="3211025"/>
            <a:ext cx="1278450" cy="130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7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5472512" y="1150800"/>
            <a:ext cx="1649625" cy="164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