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</p:sldIdLst>
  <p:sldSz cy="5143500" cx="9144000"/>
  <p:notesSz cx="6858000" cy="9144000"/>
  <p:embeddedFontLst>
    <p:embeddedFont>
      <p:font typeface="Montserrat"/>
      <p:regular r:id="rId77"/>
      <p:bold r:id="rId78"/>
      <p:italic r:id="rId79"/>
      <p:boldItalic r:id="rId8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font" Target="fonts/Montserrat-regular.fntdata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font" Target="fonts/Montserrat-italic.fntdata"/><Relationship Id="rId34" Type="http://schemas.openxmlformats.org/officeDocument/2006/relationships/slide" Target="slides/slide29.xml"/><Relationship Id="rId78" Type="http://schemas.openxmlformats.org/officeDocument/2006/relationships/font" Target="fonts/Montserrat-bold.fntdata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726d62dc6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726d62dc6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b1520054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b1520054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b15200548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b15200548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b15200548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b15200548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b15200548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b15200548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b15200548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b15200548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b1520054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fb1520054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b15200548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fb15200548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b15200548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fb15200548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b15200548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fb15200548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b15200548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fb15200548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b15200548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fb15200548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b15200548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fb15200548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b15200548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b15200548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b15200548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fb15200548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b15200548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fb15200548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b15200548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fb15200548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b15200548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fb15200548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b15200548_0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fb15200548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b15200548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fb15200548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740632c4e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740632c4e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b15200548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fb15200548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fb15200548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fb15200548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b15200548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fb15200548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b15200548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fb15200548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fb15200548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fb15200548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fb15200548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fb15200548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fb15200548_0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fb15200548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fb15200548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fb15200548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fb15200548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fb15200548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fb15200548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fb15200548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fb15200548_0_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3fb15200548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fb15200548_0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fb15200548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fb15200548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fb15200548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fb15200548_0_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fb15200548_0_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fb15200548_0_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fb15200548_0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b15200548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fb15200548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fb15200548_0_5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fb15200548_0_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fb15200548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3fb15200548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fb15200548_0_5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fb15200548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fb15200548_0_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fb15200548_0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b15200548_0_6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fb15200548_0_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740632c4e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3740632c4e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fb1520054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fb152005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fb1520054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fb1520054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fb1520054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fb1520054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fb1520054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fb1520054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fb1520054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fb1520054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741e44577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741e44577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fb1520054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3fb1520054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fb15200548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fb1520054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fb1520054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3fb1520054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fb15200548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fb15200548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740632c4e9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740632c4e9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fb1520054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fb1520054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fb15200548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3fb15200548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fb15200548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3fb15200548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fb15200548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3fb15200548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3fb15200548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3fb15200548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fb15200548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3fb15200548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fb15200548_0_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fb15200548_0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3fb15200548_0_6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3fb15200548_0_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fb15200548_0_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fb15200548_0_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fb15200548_0_6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3fb15200548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fb15200548_0_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fb15200548_0_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fb15200548_0_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3fb15200548_0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3fb15200548_0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3fb15200548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3fb15200548_0_6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3fb15200548_0_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3fb15200548_0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3fb15200548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fb15200548_0_7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3fb15200548_0_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fb15200548_0_7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3fb15200548_0_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3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3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69" name="Google Shape;69;p15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76" name="Google Shape;76;p16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84" name="Google Shape;84;p17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93" name="Google Shape;93;p18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8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03" name="Google Shape;103;p19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9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9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14" name="Google Shape;114;p20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0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0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26" name="Google Shape;126;p21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1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1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1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1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2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39" name="Google Shape;139;p22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2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2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2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2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3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53" name="Google Shape;153;p23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3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3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3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3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3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3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3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3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4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4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68" name="Google Shape;168;p24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4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4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4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4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4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4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4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67944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5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What can you see happening?</a:t>
            </a:r>
            <a:endParaRPr/>
          </a:p>
        </p:txBody>
      </p:sp>
      <p:sp>
        <p:nvSpPr>
          <p:cNvPr id="184" name="Google Shape;184;p25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5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5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5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5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5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5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5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5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5"/>
          <p:cNvSpPr/>
          <p:nvPr/>
        </p:nvSpPr>
        <p:spPr>
          <a:xfrm>
            <a:off x="67944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6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There is a pattern.</a:t>
            </a:r>
            <a:endParaRPr/>
          </a:p>
        </p:txBody>
      </p:sp>
      <p:sp>
        <p:nvSpPr>
          <p:cNvPr id="200" name="Google Shape;200;p26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6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6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6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6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6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6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6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6"/>
          <p:cNvSpPr/>
          <p:nvPr/>
        </p:nvSpPr>
        <p:spPr>
          <a:xfrm>
            <a:off x="67944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7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7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There is a pattern.</a:t>
            </a:r>
            <a:endParaRPr/>
          </a:p>
        </p:txBody>
      </p:sp>
      <p:sp>
        <p:nvSpPr>
          <p:cNvPr id="216" name="Google Shape;216;p27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7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7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7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7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7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7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7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7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7"/>
          <p:cNvSpPr/>
          <p:nvPr/>
        </p:nvSpPr>
        <p:spPr>
          <a:xfrm>
            <a:off x="67944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7"/>
          <p:cNvSpPr/>
          <p:nvPr/>
        </p:nvSpPr>
        <p:spPr>
          <a:xfrm>
            <a:off x="4284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8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There is a pattern.</a:t>
            </a:r>
            <a:endParaRPr/>
          </a:p>
        </p:txBody>
      </p:sp>
      <p:sp>
        <p:nvSpPr>
          <p:cNvPr id="233" name="Google Shape;233;p28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8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8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8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8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8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8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8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8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8"/>
          <p:cNvSpPr/>
          <p:nvPr/>
        </p:nvSpPr>
        <p:spPr>
          <a:xfrm>
            <a:off x="67944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8"/>
          <p:cNvSpPr/>
          <p:nvPr/>
        </p:nvSpPr>
        <p:spPr>
          <a:xfrm>
            <a:off x="4284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8"/>
          <p:cNvSpPr/>
          <p:nvPr/>
        </p:nvSpPr>
        <p:spPr>
          <a:xfrm>
            <a:off x="20199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9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9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There is a pattern.</a:t>
            </a:r>
            <a:endParaRPr/>
          </a:p>
        </p:txBody>
      </p:sp>
      <p:sp>
        <p:nvSpPr>
          <p:cNvPr id="251" name="Google Shape;251;p29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9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9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9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9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9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9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9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9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9"/>
          <p:cNvSpPr/>
          <p:nvPr/>
        </p:nvSpPr>
        <p:spPr>
          <a:xfrm>
            <a:off x="67944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9"/>
          <p:cNvSpPr/>
          <p:nvPr/>
        </p:nvSpPr>
        <p:spPr>
          <a:xfrm>
            <a:off x="4284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9"/>
          <p:cNvSpPr/>
          <p:nvPr/>
        </p:nvSpPr>
        <p:spPr>
          <a:xfrm>
            <a:off x="20199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9"/>
          <p:cNvSpPr/>
          <p:nvPr/>
        </p:nvSpPr>
        <p:spPr>
          <a:xfrm>
            <a:off x="3632775" y="18848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0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0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There is a pattern.</a:t>
            </a:r>
            <a:endParaRPr/>
          </a:p>
        </p:txBody>
      </p:sp>
      <p:sp>
        <p:nvSpPr>
          <p:cNvPr id="270" name="Google Shape;270;p30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0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0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0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0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0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0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0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0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0"/>
          <p:cNvSpPr/>
          <p:nvPr/>
        </p:nvSpPr>
        <p:spPr>
          <a:xfrm>
            <a:off x="67944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0"/>
          <p:cNvSpPr/>
          <p:nvPr/>
        </p:nvSpPr>
        <p:spPr>
          <a:xfrm>
            <a:off x="4284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0"/>
          <p:cNvSpPr/>
          <p:nvPr/>
        </p:nvSpPr>
        <p:spPr>
          <a:xfrm>
            <a:off x="20199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0"/>
          <p:cNvSpPr/>
          <p:nvPr/>
        </p:nvSpPr>
        <p:spPr>
          <a:xfrm>
            <a:off x="3632775" y="18848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0"/>
          <p:cNvSpPr/>
          <p:nvPr/>
        </p:nvSpPr>
        <p:spPr>
          <a:xfrm>
            <a:off x="52136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31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1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All of the numbers end in   0   2   4   6   8</a:t>
            </a:r>
            <a:endParaRPr/>
          </a:p>
        </p:txBody>
      </p:sp>
      <p:sp>
        <p:nvSpPr>
          <p:cNvPr id="290" name="Google Shape;290;p31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1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1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1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1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1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1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1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1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1"/>
          <p:cNvSpPr/>
          <p:nvPr/>
        </p:nvSpPr>
        <p:spPr>
          <a:xfrm>
            <a:off x="67944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1"/>
          <p:cNvSpPr/>
          <p:nvPr/>
        </p:nvSpPr>
        <p:spPr>
          <a:xfrm>
            <a:off x="4284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1"/>
          <p:cNvSpPr/>
          <p:nvPr/>
        </p:nvSpPr>
        <p:spPr>
          <a:xfrm>
            <a:off x="20199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1"/>
          <p:cNvSpPr/>
          <p:nvPr/>
        </p:nvSpPr>
        <p:spPr>
          <a:xfrm>
            <a:off x="3632775" y="18848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1"/>
          <p:cNvSpPr/>
          <p:nvPr/>
        </p:nvSpPr>
        <p:spPr>
          <a:xfrm>
            <a:off x="52136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1"/>
          <p:cNvSpPr/>
          <p:nvPr/>
        </p:nvSpPr>
        <p:spPr>
          <a:xfrm>
            <a:off x="679447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32" title="Screenshot 2025-08-03 at 4.15.17 pm.png"/>
          <p:cNvPicPr preferRelativeResize="0"/>
          <p:nvPr/>
        </p:nvPicPr>
        <p:blipFill rotWithShape="1">
          <a:blip r:embed="rId3">
            <a:alphaModFix/>
          </a:blip>
          <a:srcRect b="0" l="0" r="0" t="1633"/>
          <a:stretch/>
        </p:blipFill>
        <p:spPr>
          <a:xfrm>
            <a:off x="152400" y="1014850"/>
            <a:ext cx="8118575" cy="39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2"/>
          <p:cNvSpPr txBox="1"/>
          <p:nvPr/>
        </p:nvSpPr>
        <p:spPr>
          <a:xfrm>
            <a:off x="1491326" y="396250"/>
            <a:ext cx="668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All of the numbers end in   0   2   4   6   8        Then the tens place changes</a:t>
            </a:r>
            <a:endParaRPr/>
          </a:p>
        </p:txBody>
      </p:sp>
      <p:sp>
        <p:nvSpPr>
          <p:cNvPr id="311" name="Google Shape;311;p32"/>
          <p:cNvSpPr/>
          <p:nvPr/>
        </p:nvSpPr>
        <p:spPr>
          <a:xfrm>
            <a:off x="4284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2"/>
          <p:cNvSpPr/>
          <p:nvPr/>
        </p:nvSpPr>
        <p:spPr>
          <a:xfrm>
            <a:off x="20199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2"/>
          <p:cNvSpPr/>
          <p:nvPr/>
        </p:nvSpPr>
        <p:spPr>
          <a:xfrm>
            <a:off x="36327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2"/>
          <p:cNvSpPr/>
          <p:nvPr/>
        </p:nvSpPr>
        <p:spPr>
          <a:xfrm>
            <a:off x="521362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2"/>
          <p:cNvSpPr/>
          <p:nvPr/>
        </p:nvSpPr>
        <p:spPr>
          <a:xfrm>
            <a:off x="4284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2"/>
          <p:cNvSpPr/>
          <p:nvPr/>
        </p:nvSpPr>
        <p:spPr>
          <a:xfrm>
            <a:off x="20199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2"/>
          <p:cNvSpPr/>
          <p:nvPr/>
        </p:nvSpPr>
        <p:spPr>
          <a:xfrm>
            <a:off x="36327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2"/>
          <p:cNvSpPr/>
          <p:nvPr/>
        </p:nvSpPr>
        <p:spPr>
          <a:xfrm>
            <a:off x="5213625" y="14846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2"/>
          <p:cNvSpPr/>
          <p:nvPr/>
        </p:nvSpPr>
        <p:spPr>
          <a:xfrm>
            <a:off x="6794475" y="10582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2"/>
          <p:cNvSpPr/>
          <p:nvPr/>
        </p:nvSpPr>
        <p:spPr>
          <a:xfrm>
            <a:off x="6794475" y="14584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2"/>
          <p:cNvSpPr/>
          <p:nvPr/>
        </p:nvSpPr>
        <p:spPr>
          <a:xfrm>
            <a:off x="4284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2"/>
          <p:cNvSpPr/>
          <p:nvPr/>
        </p:nvSpPr>
        <p:spPr>
          <a:xfrm>
            <a:off x="20199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2"/>
          <p:cNvSpPr/>
          <p:nvPr/>
        </p:nvSpPr>
        <p:spPr>
          <a:xfrm>
            <a:off x="3632775" y="18848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2"/>
          <p:cNvSpPr/>
          <p:nvPr/>
        </p:nvSpPr>
        <p:spPr>
          <a:xfrm>
            <a:off x="521362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2"/>
          <p:cNvSpPr/>
          <p:nvPr/>
        </p:nvSpPr>
        <p:spPr>
          <a:xfrm>
            <a:off x="6794475" y="19110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33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4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4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35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6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350" name="Google Shape;350;p36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7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7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357" name="Google Shape;357;p37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7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8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365" name="Google Shape;365;p38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8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8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39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9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374" name="Google Shape;374;p39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9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9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9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40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40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384" name="Google Shape;384;p40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0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0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0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0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41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1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395" name="Google Shape;395;p41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1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1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1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1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1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42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2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407" name="Google Shape;407;p42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2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2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2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2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2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2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43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420" name="Google Shape;420;p43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3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3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3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3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3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3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3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44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4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434" name="Google Shape;434;p44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4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44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4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4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4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4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4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4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45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449" name="Google Shape;449;p45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5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5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5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5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5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5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5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5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5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46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second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465" name="Google Shape;465;p46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6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6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6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6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6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6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6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6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46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6"/>
          <p:cNvSpPr/>
          <p:nvPr/>
        </p:nvSpPr>
        <p:spPr>
          <a:xfrm>
            <a:off x="123860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47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7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What can you see happening?</a:t>
            </a:r>
            <a:endParaRPr/>
          </a:p>
        </p:txBody>
      </p:sp>
      <p:sp>
        <p:nvSpPr>
          <p:cNvPr id="482" name="Google Shape;482;p47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47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47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47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7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7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47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47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47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7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47"/>
          <p:cNvSpPr/>
          <p:nvPr/>
        </p:nvSpPr>
        <p:spPr>
          <a:xfrm>
            <a:off x="123860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48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There is a pattern.</a:t>
            </a:r>
            <a:endParaRPr/>
          </a:p>
        </p:txBody>
      </p:sp>
      <p:sp>
        <p:nvSpPr>
          <p:cNvPr id="499" name="Google Shape;499;p48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8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48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48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48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48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48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8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48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48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48"/>
          <p:cNvSpPr/>
          <p:nvPr/>
        </p:nvSpPr>
        <p:spPr>
          <a:xfrm>
            <a:off x="123860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49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49"/>
          <p:cNvSpPr txBox="1"/>
          <p:nvPr/>
        </p:nvSpPr>
        <p:spPr>
          <a:xfrm>
            <a:off x="1491327" y="396250"/>
            <a:ext cx="7322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All of the numbers end in   1   3   5   7   9      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6" name="Google Shape;516;p49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49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49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9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49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49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9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49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9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9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49"/>
          <p:cNvSpPr/>
          <p:nvPr/>
        </p:nvSpPr>
        <p:spPr>
          <a:xfrm>
            <a:off x="123860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50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50"/>
          <p:cNvSpPr txBox="1"/>
          <p:nvPr/>
        </p:nvSpPr>
        <p:spPr>
          <a:xfrm>
            <a:off x="1491327" y="396250"/>
            <a:ext cx="7322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All of the numbers end in   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1   3   5   7   9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       Then the tens place changes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3" name="Google Shape;533;p50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0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50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50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50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50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50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50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50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50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50"/>
          <p:cNvSpPr/>
          <p:nvPr/>
        </p:nvSpPr>
        <p:spPr>
          <a:xfrm>
            <a:off x="123860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51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51"/>
          <p:cNvSpPr txBox="1"/>
          <p:nvPr/>
        </p:nvSpPr>
        <p:spPr>
          <a:xfrm>
            <a:off x="1491327" y="396250"/>
            <a:ext cx="7322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All of the numbers end in   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1   3   5   7   9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       Then the tens place changes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0" name="Google Shape;550;p51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51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51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51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51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51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51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51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51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51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51"/>
          <p:cNvSpPr/>
          <p:nvPr/>
        </p:nvSpPr>
        <p:spPr>
          <a:xfrm>
            <a:off x="123860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51"/>
          <p:cNvSpPr/>
          <p:nvPr/>
        </p:nvSpPr>
        <p:spPr>
          <a:xfrm>
            <a:off x="2851425" y="186937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51"/>
          <p:cNvSpPr/>
          <p:nvPr/>
        </p:nvSpPr>
        <p:spPr>
          <a:xfrm>
            <a:off x="446425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51"/>
          <p:cNvSpPr/>
          <p:nvPr/>
        </p:nvSpPr>
        <p:spPr>
          <a:xfrm>
            <a:off x="6077075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51"/>
          <p:cNvSpPr/>
          <p:nvPr/>
        </p:nvSpPr>
        <p:spPr>
          <a:xfrm>
            <a:off x="7652725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52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52"/>
          <p:cNvSpPr txBox="1"/>
          <p:nvPr/>
        </p:nvSpPr>
        <p:spPr>
          <a:xfrm>
            <a:off x="1491327" y="396250"/>
            <a:ext cx="7322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What next?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1" name="Google Shape;571;p52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52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52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52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52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52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52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52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52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52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52"/>
          <p:cNvSpPr/>
          <p:nvPr/>
        </p:nvSpPr>
        <p:spPr>
          <a:xfrm>
            <a:off x="123860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52"/>
          <p:cNvSpPr/>
          <p:nvPr/>
        </p:nvSpPr>
        <p:spPr>
          <a:xfrm>
            <a:off x="2851425" y="186937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52"/>
          <p:cNvSpPr/>
          <p:nvPr/>
        </p:nvSpPr>
        <p:spPr>
          <a:xfrm>
            <a:off x="446425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52"/>
          <p:cNvSpPr/>
          <p:nvPr/>
        </p:nvSpPr>
        <p:spPr>
          <a:xfrm>
            <a:off x="6077075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52"/>
          <p:cNvSpPr/>
          <p:nvPr/>
        </p:nvSpPr>
        <p:spPr>
          <a:xfrm>
            <a:off x="7652725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53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53"/>
          <p:cNvSpPr txBox="1"/>
          <p:nvPr/>
        </p:nvSpPr>
        <p:spPr>
          <a:xfrm>
            <a:off x="1491327" y="396250"/>
            <a:ext cx="7322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What next?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2" name="Google Shape;592;p53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53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53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53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53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53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53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53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53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53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53"/>
          <p:cNvSpPr/>
          <p:nvPr/>
        </p:nvSpPr>
        <p:spPr>
          <a:xfrm>
            <a:off x="123860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53"/>
          <p:cNvSpPr/>
          <p:nvPr/>
        </p:nvSpPr>
        <p:spPr>
          <a:xfrm>
            <a:off x="2851425" y="186937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53"/>
          <p:cNvSpPr/>
          <p:nvPr/>
        </p:nvSpPr>
        <p:spPr>
          <a:xfrm>
            <a:off x="446425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53"/>
          <p:cNvSpPr/>
          <p:nvPr/>
        </p:nvSpPr>
        <p:spPr>
          <a:xfrm>
            <a:off x="6077075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53"/>
          <p:cNvSpPr/>
          <p:nvPr/>
        </p:nvSpPr>
        <p:spPr>
          <a:xfrm>
            <a:off x="7652725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53"/>
          <p:cNvSpPr/>
          <p:nvPr/>
        </p:nvSpPr>
        <p:spPr>
          <a:xfrm>
            <a:off x="1238600" y="23362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54" title="Screenshot 2025-08-03 at 4.16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8850"/>
            <a:ext cx="8256755" cy="40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54"/>
          <p:cNvSpPr txBox="1"/>
          <p:nvPr/>
        </p:nvSpPr>
        <p:spPr>
          <a:xfrm>
            <a:off x="1491327" y="396250"/>
            <a:ext cx="73227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What next?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4" name="Google Shape;614;p54"/>
          <p:cNvSpPr/>
          <p:nvPr/>
        </p:nvSpPr>
        <p:spPr>
          <a:xfrm>
            <a:off x="12386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54"/>
          <p:cNvSpPr/>
          <p:nvPr/>
        </p:nvSpPr>
        <p:spPr>
          <a:xfrm>
            <a:off x="28514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54"/>
          <p:cNvSpPr/>
          <p:nvPr/>
        </p:nvSpPr>
        <p:spPr>
          <a:xfrm>
            <a:off x="44323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54"/>
          <p:cNvSpPr/>
          <p:nvPr/>
        </p:nvSpPr>
        <p:spPr>
          <a:xfrm>
            <a:off x="6055800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54"/>
          <p:cNvSpPr/>
          <p:nvPr/>
        </p:nvSpPr>
        <p:spPr>
          <a:xfrm>
            <a:off x="7652725" y="102092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54"/>
          <p:cNvSpPr/>
          <p:nvPr/>
        </p:nvSpPr>
        <p:spPr>
          <a:xfrm>
            <a:off x="123860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54"/>
          <p:cNvSpPr/>
          <p:nvPr/>
        </p:nvSpPr>
        <p:spPr>
          <a:xfrm>
            <a:off x="28514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54"/>
          <p:cNvSpPr/>
          <p:nvPr/>
        </p:nvSpPr>
        <p:spPr>
          <a:xfrm>
            <a:off x="4464250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54"/>
          <p:cNvSpPr/>
          <p:nvPr/>
        </p:nvSpPr>
        <p:spPr>
          <a:xfrm>
            <a:off x="607707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54"/>
          <p:cNvSpPr/>
          <p:nvPr/>
        </p:nvSpPr>
        <p:spPr>
          <a:xfrm>
            <a:off x="7652725" y="14451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54"/>
          <p:cNvSpPr/>
          <p:nvPr/>
        </p:nvSpPr>
        <p:spPr>
          <a:xfrm>
            <a:off x="123860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54"/>
          <p:cNvSpPr/>
          <p:nvPr/>
        </p:nvSpPr>
        <p:spPr>
          <a:xfrm>
            <a:off x="2851425" y="1869375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54"/>
          <p:cNvSpPr/>
          <p:nvPr/>
        </p:nvSpPr>
        <p:spPr>
          <a:xfrm>
            <a:off x="4464250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54"/>
          <p:cNvSpPr/>
          <p:nvPr/>
        </p:nvSpPr>
        <p:spPr>
          <a:xfrm>
            <a:off x="6077075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54"/>
          <p:cNvSpPr/>
          <p:nvPr/>
        </p:nvSpPr>
        <p:spPr>
          <a:xfrm>
            <a:off x="7652725" y="189070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54"/>
          <p:cNvSpPr/>
          <p:nvPr/>
        </p:nvSpPr>
        <p:spPr>
          <a:xfrm>
            <a:off x="1238600" y="2336250"/>
            <a:ext cx="410400" cy="400200"/>
          </a:xfrm>
          <a:prstGeom prst="ellipse">
            <a:avLst/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54"/>
          <p:cNvSpPr txBox="1"/>
          <p:nvPr/>
        </p:nvSpPr>
        <p:spPr>
          <a:xfrm>
            <a:off x="1238600" y="2336250"/>
            <a:ext cx="52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31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55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6" name="Google Shape;636;p55" title="Screenshot 2025-08-03 at 4.21.4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44375"/>
            <a:ext cx="8839201" cy="825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6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2" name="Google Shape;642;p56" title="Screenshot 2025-08-03 at 4.21.4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44375"/>
            <a:ext cx="8839201" cy="82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56"/>
          <p:cNvSpPr txBox="1"/>
          <p:nvPr/>
        </p:nvSpPr>
        <p:spPr>
          <a:xfrm>
            <a:off x="1766275" y="17257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57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9" name="Google Shape;649;p57" title="Screenshot 2025-08-03 at 4.21.4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44375"/>
            <a:ext cx="8839201" cy="82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57"/>
          <p:cNvSpPr txBox="1"/>
          <p:nvPr/>
        </p:nvSpPr>
        <p:spPr>
          <a:xfrm>
            <a:off x="1766275" y="17257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1" name="Google Shape;651;p57"/>
          <p:cNvSpPr txBox="1"/>
          <p:nvPr/>
        </p:nvSpPr>
        <p:spPr>
          <a:xfrm>
            <a:off x="3890800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58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7" name="Google Shape;657;p58" title="Screenshot 2025-08-03 at 4.21.4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44375"/>
            <a:ext cx="8839201" cy="82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58"/>
          <p:cNvSpPr txBox="1"/>
          <p:nvPr/>
        </p:nvSpPr>
        <p:spPr>
          <a:xfrm>
            <a:off x="1766275" y="17257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9" name="Google Shape;659;p58"/>
          <p:cNvSpPr txBox="1"/>
          <p:nvPr/>
        </p:nvSpPr>
        <p:spPr>
          <a:xfrm>
            <a:off x="3890800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0" name="Google Shape;660;p58"/>
          <p:cNvSpPr txBox="1"/>
          <p:nvPr/>
        </p:nvSpPr>
        <p:spPr>
          <a:xfrm>
            <a:off x="4906675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9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6" name="Google Shape;666;p59" title="Screenshot 2025-08-03 at 4.21.4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44375"/>
            <a:ext cx="8839201" cy="82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9"/>
          <p:cNvSpPr txBox="1"/>
          <p:nvPr/>
        </p:nvSpPr>
        <p:spPr>
          <a:xfrm>
            <a:off x="1766275" y="17257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8" name="Google Shape;668;p59"/>
          <p:cNvSpPr txBox="1"/>
          <p:nvPr/>
        </p:nvSpPr>
        <p:spPr>
          <a:xfrm>
            <a:off x="3890800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p59"/>
          <p:cNvSpPr txBox="1"/>
          <p:nvPr/>
        </p:nvSpPr>
        <p:spPr>
          <a:xfrm>
            <a:off x="4906675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0" name="Google Shape;670;p59"/>
          <p:cNvSpPr txBox="1"/>
          <p:nvPr/>
        </p:nvSpPr>
        <p:spPr>
          <a:xfrm>
            <a:off x="7025875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60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6" name="Google Shape;676;p60" title="Screenshot 2025-08-03 at 4.21.4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44375"/>
            <a:ext cx="8839201" cy="82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60"/>
          <p:cNvSpPr txBox="1"/>
          <p:nvPr/>
        </p:nvSpPr>
        <p:spPr>
          <a:xfrm>
            <a:off x="1766275" y="17257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60"/>
          <p:cNvSpPr txBox="1"/>
          <p:nvPr/>
        </p:nvSpPr>
        <p:spPr>
          <a:xfrm>
            <a:off x="3890800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60"/>
          <p:cNvSpPr txBox="1"/>
          <p:nvPr/>
        </p:nvSpPr>
        <p:spPr>
          <a:xfrm>
            <a:off x="4906675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0" name="Google Shape;680;p60"/>
          <p:cNvSpPr txBox="1"/>
          <p:nvPr/>
        </p:nvSpPr>
        <p:spPr>
          <a:xfrm>
            <a:off x="7025875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60"/>
          <p:cNvSpPr txBox="1"/>
          <p:nvPr/>
        </p:nvSpPr>
        <p:spPr>
          <a:xfrm>
            <a:off x="8079025" y="16990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Google Shape;686;p61" title="Screenshot 2025-08-03 at 4.22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1500"/>
            <a:ext cx="8839199" cy="791388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61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62" title="Screenshot 2025-08-03 at 4.22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1500"/>
            <a:ext cx="8839199" cy="791388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62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62"/>
          <p:cNvSpPr txBox="1"/>
          <p:nvPr/>
        </p:nvSpPr>
        <p:spPr>
          <a:xfrm>
            <a:off x="2629725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31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Google Shape;699;p63" title="Screenshot 2025-08-03 at 4.22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1500"/>
            <a:ext cx="8839199" cy="791388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63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1" name="Google Shape;701;p63"/>
          <p:cNvSpPr txBox="1"/>
          <p:nvPr/>
        </p:nvSpPr>
        <p:spPr>
          <a:xfrm>
            <a:off x="2629725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31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2" name="Google Shape;702;p63"/>
          <p:cNvSpPr txBox="1"/>
          <p:nvPr/>
        </p:nvSpPr>
        <p:spPr>
          <a:xfrm>
            <a:off x="3762850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64" title="Screenshot 2025-08-03 at 4.22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1500"/>
            <a:ext cx="8839199" cy="791388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64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64"/>
          <p:cNvSpPr txBox="1"/>
          <p:nvPr/>
        </p:nvSpPr>
        <p:spPr>
          <a:xfrm>
            <a:off x="2629725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31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0" name="Google Shape;710;p64"/>
          <p:cNvSpPr txBox="1"/>
          <p:nvPr/>
        </p:nvSpPr>
        <p:spPr>
          <a:xfrm>
            <a:off x="3762850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1" name="Google Shape;711;p64"/>
          <p:cNvSpPr txBox="1"/>
          <p:nvPr/>
        </p:nvSpPr>
        <p:spPr>
          <a:xfrm>
            <a:off x="5946000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65" title="Screenshot 2025-08-03 at 4.22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1500"/>
            <a:ext cx="8839199" cy="791388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65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8" name="Google Shape;718;p65"/>
          <p:cNvSpPr txBox="1"/>
          <p:nvPr/>
        </p:nvSpPr>
        <p:spPr>
          <a:xfrm>
            <a:off x="2629725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31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9" name="Google Shape;719;p65"/>
          <p:cNvSpPr txBox="1"/>
          <p:nvPr/>
        </p:nvSpPr>
        <p:spPr>
          <a:xfrm>
            <a:off x="3762850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0" name="Google Shape;720;p65"/>
          <p:cNvSpPr txBox="1"/>
          <p:nvPr/>
        </p:nvSpPr>
        <p:spPr>
          <a:xfrm>
            <a:off x="5946000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1" name="Google Shape;721;p65"/>
          <p:cNvSpPr txBox="1"/>
          <p:nvPr/>
        </p:nvSpPr>
        <p:spPr>
          <a:xfrm>
            <a:off x="8097175" y="172037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41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Google Shape;726;p66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2050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66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67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2050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67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4" name="Google Shape;734;p67"/>
          <p:cNvSpPr txBox="1"/>
          <p:nvPr/>
        </p:nvSpPr>
        <p:spPr>
          <a:xfrm>
            <a:off x="120127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8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2050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8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1" name="Google Shape;741;p68"/>
          <p:cNvSpPr txBox="1"/>
          <p:nvPr/>
        </p:nvSpPr>
        <p:spPr>
          <a:xfrm>
            <a:off x="120127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2" name="Google Shape;742;p68"/>
          <p:cNvSpPr txBox="1"/>
          <p:nvPr/>
        </p:nvSpPr>
        <p:spPr>
          <a:xfrm>
            <a:off x="2536950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65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69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2050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69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9" name="Google Shape;749;p69"/>
          <p:cNvSpPr txBox="1"/>
          <p:nvPr/>
        </p:nvSpPr>
        <p:spPr>
          <a:xfrm>
            <a:off x="120127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0" name="Google Shape;750;p69"/>
          <p:cNvSpPr txBox="1"/>
          <p:nvPr/>
        </p:nvSpPr>
        <p:spPr>
          <a:xfrm>
            <a:off x="2536950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65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1" name="Google Shape;751;p69"/>
          <p:cNvSpPr txBox="1"/>
          <p:nvPr/>
        </p:nvSpPr>
        <p:spPr>
          <a:xfrm>
            <a:off x="381932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70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2050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70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8" name="Google Shape;758;p70"/>
          <p:cNvSpPr txBox="1"/>
          <p:nvPr/>
        </p:nvSpPr>
        <p:spPr>
          <a:xfrm>
            <a:off x="120127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9" name="Google Shape;759;p70"/>
          <p:cNvSpPr txBox="1"/>
          <p:nvPr/>
        </p:nvSpPr>
        <p:spPr>
          <a:xfrm>
            <a:off x="2536950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65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0" name="Google Shape;760;p70"/>
          <p:cNvSpPr txBox="1"/>
          <p:nvPr/>
        </p:nvSpPr>
        <p:spPr>
          <a:xfrm>
            <a:off x="381932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1" name="Google Shape;761;p70"/>
          <p:cNvSpPr txBox="1"/>
          <p:nvPr/>
        </p:nvSpPr>
        <p:spPr>
          <a:xfrm>
            <a:off x="512302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69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Google Shape;766;p71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2050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71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8" name="Google Shape;768;p71"/>
          <p:cNvSpPr txBox="1"/>
          <p:nvPr/>
        </p:nvSpPr>
        <p:spPr>
          <a:xfrm>
            <a:off x="120127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71"/>
          <p:cNvSpPr txBox="1"/>
          <p:nvPr/>
        </p:nvSpPr>
        <p:spPr>
          <a:xfrm>
            <a:off x="2536950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65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0" name="Google Shape;770;p71"/>
          <p:cNvSpPr txBox="1"/>
          <p:nvPr/>
        </p:nvSpPr>
        <p:spPr>
          <a:xfrm>
            <a:off x="381932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1" name="Google Shape;771;p71"/>
          <p:cNvSpPr txBox="1"/>
          <p:nvPr/>
        </p:nvSpPr>
        <p:spPr>
          <a:xfrm>
            <a:off x="512302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69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2" name="Google Shape;772;p71"/>
          <p:cNvSpPr txBox="1"/>
          <p:nvPr/>
        </p:nvSpPr>
        <p:spPr>
          <a:xfrm>
            <a:off x="6458700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71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Google Shape;777;p72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2050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72"/>
          <p:cNvSpPr txBox="1"/>
          <p:nvPr/>
        </p:nvSpPr>
        <p:spPr>
          <a:xfrm>
            <a:off x="183550" y="954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2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9" name="Google Shape;779;p72"/>
          <p:cNvSpPr txBox="1"/>
          <p:nvPr/>
        </p:nvSpPr>
        <p:spPr>
          <a:xfrm>
            <a:off x="120127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0" name="Google Shape;780;p72"/>
          <p:cNvSpPr txBox="1"/>
          <p:nvPr/>
        </p:nvSpPr>
        <p:spPr>
          <a:xfrm>
            <a:off x="2536950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65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1" name="Google Shape;781;p72"/>
          <p:cNvSpPr txBox="1"/>
          <p:nvPr/>
        </p:nvSpPr>
        <p:spPr>
          <a:xfrm>
            <a:off x="381932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2" name="Google Shape;782;p72"/>
          <p:cNvSpPr txBox="1"/>
          <p:nvPr/>
        </p:nvSpPr>
        <p:spPr>
          <a:xfrm>
            <a:off x="5123025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69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3" name="Google Shape;783;p72"/>
          <p:cNvSpPr txBox="1"/>
          <p:nvPr/>
        </p:nvSpPr>
        <p:spPr>
          <a:xfrm>
            <a:off x="6458700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71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4" name="Google Shape;784;p72"/>
          <p:cNvSpPr txBox="1"/>
          <p:nvPr/>
        </p:nvSpPr>
        <p:spPr>
          <a:xfrm>
            <a:off x="7709100" y="1603125"/>
            <a:ext cx="5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73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73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74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795" name="Google Shape;795;p74" title="Screenshot 2025-08-03 at 5.01.34 pm.png"/>
          <p:cNvPicPr preferRelativeResize="0"/>
          <p:nvPr/>
        </p:nvPicPr>
        <p:blipFill rotWithShape="1">
          <a:blip r:embed="rId3">
            <a:alphaModFix/>
          </a:blip>
          <a:srcRect b="57690" l="0" r="0" t="0"/>
          <a:stretch/>
        </p:blipFill>
        <p:spPr>
          <a:xfrm>
            <a:off x="152400" y="1955350"/>
            <a:ext cx="8839201" cy="6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75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801" name="Google Shape;801;p75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76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807" name="Google Shape;807;p76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76"/>
          <p:cNvSpPr/>
          <p:nvPr/>
        </p:nvSpPr>
        <p:spPr>
          <a:xfrm>
            <a:off x="929225" y="2089075"/>
            <a:ext cx="1464600" cy="264300"/>
          </a:xfrm>
          <a:prstGeom prst="arc">
            <a:avLst>
              <a:gd fmla="val 10590289" name="adj1"/>
              <a:gd fmla="val 2154309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09" name="Google Shape;809;p76"/>
          <p:cNvSpPr txBox="1"/>
          <p:nvPr/>
        </p:nvSpPr>
        <p:spPr>
          <a:xfrm>
            <a:off x="1478600" y="1682875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77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815" name="Google Shape;815;p77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77"/>
          <p:cNvSpPr/>
          <p:nvPr/>
        </p:nvSpPr>
        <p:spPr>
          <a:xfrm>
            <a:off x="929225" y="2089075"/>
            <a:ext cx="1464600" cy="264300"/>
          </a:xfrm>
          <a:prstGeom prst="arc">
            <a:avLst>
              <a:gd fmla="val 10590289" name="adj1"/>
              <a:gd fmla="val 2154309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17" name="Google Shape;817;p77"/>
          <p:cNvSpPr txBox="1"/>
          <p:nvPr/>
        </p:nvSpPr>
        <p:spPr>
          <a:xfrm>
            <a:off x="1478600" y="1682875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8" name="Google Shape;818;p77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78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824" name="Google Shape;824;p78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78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79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831" name="Google Shape;831;p79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79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3" name="Google Shape;833;p79"/>
          <p:cNvSpPr/>
          <p:nvPr/>
        </p:nvSpPr>
        <p:spPr>
          <a:xfrm>
            <a:off x="2392275" y="2105350"/>
            <a:ext cx="1563600" cy="248100"/>
          </a:xfrm>
          <a:prstGeom prst="arc">
            <a:avLst>
              <a:gd fmla="val 10590289" name="adj1"/>
              <a:gd fmla="val 21593660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34" name="Google Shape;834;p79"/>
          <p:cNvSpPr txBox="1"/>
          <p:nvPr/>
        </p:nvSpPr>
        <p:spPr>
          <a:xfrm>
            <a:off x="2995675" y="168295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80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840" name="Google Shape;840;p80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80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2" name="Google Shape;842;p80"/>
          <p:cNvSpPr/>
          <p:nvPr/>
        </p:nvSpPr>
        <p:spPr>
          <a:xfrm>
            <a:off x="2392275" y="2105350"/>
            <a:ext cx="1563600" cy="248100"/>
          </a:xfrm>
          <a:prstGeom prst="arc">
            <a:avLst>
              <a:gd fmla="val 10590289" name="adj1"/>
              <a:gd fmla="val 21593660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43" name="Google Shape;843;p80"/>
          <p:cNvSpPr txBox="1"/>
          <p:nvPr/>
        </p:nvSpPr>
        <p:spPr>
          <a:xfrm>
            <a:off x="2995675" y="168295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4" name="Google Shape;844;p80"/>
          <p:cNvSpPr txBox="1"/>
          <p:nvPr/>
        </p:nvSpPr>
        <p:spPr>
          <a:xfrm>
            <a:off x="37043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81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850" name="Google Shape;850;p81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81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2" name="Google Shape;852;p81"/>
          <p:cNvSpPr txBox="1"/>
          <p:nvPr/>
        </p:nvSpPr>
        <p:spPr>
          <a:xfrm>
            <a:off x="37043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82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858" name="Google Shape;858;p82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82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0" name="Google Shape;860;p82"/>
          <p:cNvSpPr txBox="1"/>
          <p:nvPr/>
        </p:nvSpPr>
        <p:spPr>
          <a:xfrm>
            <a:off x="37043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1" name="Google Shape;861;p82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1225" y="2063871"/>
            <a:ext cx="321400" cy="5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82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2250" y="2063881"/>
            <a:ext cx="321400" cy="51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83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10 with intervals of 2</a:t>
            </a:r>
            <a:endParaRPr b="1" sz="1800"/>
          </a:p>
        </p:txBody>
      </p:sp>
      <p:pic>
        <p:nvPicPr>
          <p:cNvPr id="868" name="Google Shape;868;p83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83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0" name="Google Shape;870;p83"/>
          <p:cNvSpPr txBox="1"/>
          <p:nvPr/>
        </p:nvSpPr>
        <p:spPr>
          <a:xfrm>
            <a:off x="37043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1" name="Google Shape;871;p83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1225" y="2063871"/>
            <a:ext cx="321400" cy="5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83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2250" y="2063881"/>
            <a:ext cx="321400" cy="515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83"/>
          <p:cNvSpPr txBox="1"/>
          <p:nvPr/>
        </p:nvSpPr>
        <p:spPr>
          <a:xfrm>
            <a:off x="525121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4" name="Google Shape;874;p83"/>
          <p:cNvSpPr txBox="1"/>
          <p:nvPr/>
        </p:nvSpPr>
        <p:spPr>
          <a:xfrm>
            <a:off x="69022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