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</p:sldIdLst>
  <p:sldSz cy="5143500" cx="9144000"/>
  <p:notesSz cx="6858000" cy="9144000"/>
  <p:embeddedFontLst>
    <p:embeddedFont>
      <p:font typeface="Montserrat"/>
      <p:regular r:id="rId73"/>
      <p:bold r:id="rId74"/>
      <p:italic r:id="rId75"/>
      <p:boldItalic r:id="rId7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Montserrat-regular.fntdata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font" Target="fonts/Montserrat-italic.fntdata"/><Relationship Id="rId30" Type="http://schemas.openxmlformats.org/officeDocument/2006/relationships/slide" Target="slides/slide24.xml"/><Relationship Id="rId74" Type="http://schemas.openxmlformats.org/officeDocument/2006/relationships/font" Target="fonts/Montserrat-bold.fntdata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76" Type="http://schemas.openxmlformats.org/officeDocument/2006/relationships/font" Target="fonts/Montserrat-boldItalic.fntdata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404387e0e8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404387e0e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f26d725a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4f26d725a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4f26d725a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4f26d725a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4f26d725a2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4f26d725a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4f26d725a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4f26d725a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9b95e8c09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9b95e8c09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9b95e8c09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9b95e8c0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9b95e8c09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9b95e8c09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9b95e8c09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9b95e8c09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9b95e8c095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9b95e8c09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9b95e8c09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9b95e8c09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9b95e8c095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9b95e8c095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9b95e8c09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9b95e8c09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4f26d725a2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4f26d725a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4f26d725a2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4f26d725a2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4f26d725a2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4f26d725a2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4f26d725a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4f26d725a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4f26d725a2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4f26d725a2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4f26d725a2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4f26d725a2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4f26d725a2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4f26d725a2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4f26d725a2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4f26d725a2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4f26d725a2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4f26d725a2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4f26d725a2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4f26d725a2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4f26d725a2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4f26d725a2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4f26d725a2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4f26d725a2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4f26d725a2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4f26d725a2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4f26d725a2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4f26d725a2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4f26d725a2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4f26d725a2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4f26d725a2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4f26d725a2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4f26d725a2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4f26d725a2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4f26d725a2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4f26d725a2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4f26d725a2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4f26d725a2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4f26d725a2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4f26d725a2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4f26d725a2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4f26d725a2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4f26d725a2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4f26d725a2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4f26d725a2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4f26d725a2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4f26d725a2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4f26d725a2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4f26d725a2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4f26d725a2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4f26d725a2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4f26d725a2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f890c7aeed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f890c7aeed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f890c7aeed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f890c7aeed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f890c7aeed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f890c7aeed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f890c7aeed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f890c7aeed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f890c7aeed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f890c7aeed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f890c7aeed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f890c7aeed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f890c7aeed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3f890c7aeed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f890c7aeed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3f890c7aeed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f890c7aeed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f890c7aeed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f890c7aeed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f890c7aeed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f890c7aeed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3f890c7aeed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f890c7aeed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f890c7aeed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f890c7aeed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f890c7aeed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f890c7aeed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3f890c7aeed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f890c7aeed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f890c7aeed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f890c7aeed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3f890c7aeed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f890c7aeed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f890c7aeed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f890c7aeed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3f890c7aeed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f890c7aeed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3f890c7aeed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f890c7aeed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3f890c7aeed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f890c7aeed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f890c7aeed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f890c7aeed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f890c7aeed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f890c7aeed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f890c7aeed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f890c7aeed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f890c7aeed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f890c7aeed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f890c7aeed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f890c7aeed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f890c7aeed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f890c7aeed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f890c7aeed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" name="Google Shape;78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6" name="Google Shape;86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7" name="Google Shape;87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1" name="Google Shape;9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4" name="Google Shape;94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84100" y="4517925"/>
            <a:ext cx="2577000" cy="5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110" name="Google Shape;110;p26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25					 25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117" name="Google Shape;117;p27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25					 25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27"/>
          <p:cNvSpPr txBox="1"/>
          <p:nvPr>
            <p:ph type="title"/>
          </p:nvPr>
        </p:nvSpPr>
        <p:spPr>
          <a:xfrm>
            <a:off x="29157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Equal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125" name="Google Shape;125;p28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25			=		 25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28"/>
          <p:cNvSpPr txBox="1"/>
          <p:nvPr>
            <p:ph type="title"/>
          </p:nvPr>
        </p:nvSpPr>
        <p:spPr>
          <a:xfrm>
            <a:off x="29157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Equal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>
            <p:ph type="ctrTitle"/>
          </p:nvPr>
        </p:nvSpPr>
        <p:spPr>
          <a:xfrm>
            <a:off x="311700" y="1991200"/>
            <a:ext cx="8520600" cy="8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Montserrat"/>
                <a:ea typeface="Montserrat"/>
                <a:cs typeface="Montserrat"/>
                <a:sym typeface="Montserrat"/>
              </a:rPr>
              <a:t>Choosing</a:t>
            </a:r>
            <a:r>
              <a:rPr lang="en" sz="3200">
                <a:latin typeface="Montserrat"/>
                <a:ea typeface="Montserrat"/>
                <a:cs typeface="Montserrat"/>
                <a:sym typeface="Montserrat"/>
              </a:rPr>
              <a:t> the sign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Which sign?</a:t>
            </a:r>
            <a:endParaRPr sz="3000"/>
          </a:p>
        </p:txBody>
      </p:sp>
      <p:sp>
        <p:nvSpPr>
          <p:cNvPr id="143" name="Google Shape;143;p31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31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Identify the smaller value</a:t>
            </a:r>
            <a:endParaRPr sz="3000"/>
          </a:p>
        </p:txBody>
      </p:sp>
      <p:sp>
        <p:nvSpPr>
          <p:cNvPr id="150" name="Google Shape;150;p32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32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Identify the smaller value</a:t>
            </a:r>
            <a:endParaRPr sz="3000"/>
          </a:p>
        </p:txBody>
      </p:sp>
      <p:sp>
        <p:nvSpPr>
          <p:cNvPr id="157" name="Google Shape;157;p33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33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</a:t>
            </a: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 the smaller value</a:t>
            </a:r>
            <a:endParaRPr sz="3000"/>
          </a:p>
        </p:txBody>
      </p:sp>
      <p:sp>
        <p:nvSpPr>
          <p:cNvPr id="164" name="Google Shape;164;p34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34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 the smaller value</a:t>
            </a:r>
            <a:endParaRPr sz="3000"/>
          </a:p>
        </p:txBody>
      </p:sp>
      <p:sp>
        <p:nvSpPr>
          <p:cNvPr id="171" name="Google Shape;171;p35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35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  <p:cxnSp>
        <p:nvCxnSpPr>
          <p:cNvPr id="173" name="Google Shape;173;p35"/>
          <p:cNvCxnSpPr/>
          <p:nvPr/>
        </p:nvCxnSpPr>
        <p:spPr>
          <a:xfrm flipH="1" rot="10800000">
            <a:off x="4460200" y="1882800"/>
            <a:ext cx="1056600" cy="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 the smaller value</a:t>
            </a:r>
            <a:endParaRPr sz="3000"/>
          </a:p>
        </p:txBody>
      </p:sp>
      <p:sp>
        <p:nvSpPr>
          <p:cNvPr id="179" name="Google Shape;179;p36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36"/>
          <p:cNvSpPr txBox="1"/>
          <p:nvPr/>
        </p:nvSpPr>
        <p:spPr>
          <a:xfrm>
            <a:off x="4187400" y="1792625"/>
            <a:ext cx="769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/>
          </a:p>
        </p:txBody>
      </p:sp>
      <p:cxnSp>
        <p:nvCxnSpPr>
          <p:cNvPr id="181" name="Google Shape;181;p36"/>
          <p:cNvCxnSpPr/>
          <p:nvPr/>
        </p:nvCxnSpPr>
        <p:spPr>
          <a:xfrm flipH="1" rot="10800000">
            <a:off x="4381100" y="2343125"/>
            <a:ext cx="1056600" cy="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/>
          <p:nvPr>
            <p:ph type="ctrTitle"/>
          </p:nvPr>
        </p:nvSpPr>
        <p:spPr>
          <a:xfrm>
            <a:off x="311700" y="1991200"/>
            <a:ext cx="8520600" cy="8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Montserrat"/>
                <a:ea typeface="Montserrat"/>
                <a:cs typeface="Montserrat"/>
                <a:sym typeface="Montserrat"/>
              </a:rPr>
              <a:t>Drawing the sign (tricky!)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8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193" name="Google Shape;193;p38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9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200" name="Google Shape;200;p39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39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/>
          </a:p>
        </p:txBody>
      </p:sp>
      <p:sp>
        <p:nvSpPr>
          <p:cNvPr id="202" name="Google Shape;202;p39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0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209" name="Google Shape;209;p40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40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b="1">
              <a:solidFill>
                <a:schemeClr val="accent4"/>
              </a:solidFill>
            </a:endParaRPr>
          </a:p>
        </p:txBody>
      </p:sp>
      <p:sp>
        <p:nvSpPr>
          <p:cNvPr id="211" name="Google Shape;211;p40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1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218" name="Google Shape;218;p41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41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41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/>
          </a:p>
        </p:txBody>
      </p:sp>
      <p:sp>
        <p:nvSpPr>
          <p:cNvPr id="221" name="Google Shape;221;p41"/>
          <p:cNvSpPr/>
          <p:nvPr/>
        </p:nvSpPr>
        <p:spPr>
          <a:xfrm>
            <a:off x="45720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41"/>
          <p:cNvSpPr/>
          <p:nvPr/>
        </p:nvSpPr>
        <p:spPr>
          <a:xfrm>
            <a:off x="45720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2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229" name="Google Shape;229;p42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42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42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/>
          </a:p>
        </p:txBody>
      </p:sp>
      <p:sp>
        <p:nvSpPr>
          <p:cNvPr id="232" name="Google Shape;232;p42"/>
          <p:cNvSpPr/>
          <p:nvPr/>
        </p:nvSpPr>
        <p:spPr>
          <a:xfrm>
            <a:off x="45720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42"/>
          <p:cNvSpPr/>
          <p:nvPr/>
        </p:nvSpPr>
        <p:spPr>
          <a:xfrm>
            <a:off x="45720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3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240" name="Google Shape;240;p43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43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43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 b="1">
              <a:solidFill>
                <a:schemeClr val="accent4"/>
              </a:solidFill>
            </a:endParaRPr>
          </a:p>
        </p:txBody>
      </p:sp>
      <p:sp>
        <p:nvSpPr>
          <p:cNvPr id="243" name="Google Shape;243;p43"/>
          <p:cNvSpPr/>
          <p:nvPr/>
        </p:nvSpPr>
        <p:spPr>
          <a:xfrm>
            <a:off x="45720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43"/>
          <p:cNvSpPr/>
          <p:nvPr/>
        </p:nvSpPr>
        <p:spPr>
          <a:xfrm>
            <a:off x="45720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4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251" name="Google Shape;251;p44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" name="Google Shape;252;p44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44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1 dot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44"/>
          <p:cNvSpPr/>
          <p:nvPr/>
        </p:nvSpPr>
        <p:spPr>
          <a:xfrm>
            <a:off x="45720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44"/>
          <p:cNvSpPr/>
          <p:nvPr/>
        </p:nvSpPr>
        <p:spPr>
          <a:xfrm>
            <a:off x="45720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44"/>
          <p:cNvSpPr/>
          <p:nvPr/>
        </p:nvSpPr>
        <p:spPr>
          <a:xfrm>
            <a:off x="4119750" y="2999463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5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263" name="Google Shape;263;p45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45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45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 dot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45"/>
          <p:cNvSpPr/>
          <p:nvPr/>
        </p:nvSpPr>
        <p:spPr>
          <a:xfrm>
            <a:off x="45720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45"/>
          <p:cNvSpPr/>
          <p:nvPr/>
        </p:nvSpPr>
        <p:spPr>
          <a:xfrm>
            <a:off x="45720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5"/>
          <p:cNvSpPr/>
          <p:nvPr/>
        </p:nvSpPr>
        <p:spPr>
          <a:xfrm>
            <a:off x="4119750" y="2999463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6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275" name="Google Shape;275;p46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6" name="Google Shape;276;p46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7" name="Google Shape;277;p46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 dot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46"/>
          <p:cNvSpPr/>
          <p:nvPr/>
        </p:nvSpPr>
        <p:spPr>
          <a:xfrm>
            <a:off x="45720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46"/>
          <p:cNvSpPr/>
          <p:nvPr/>
        </p:nvSpPr>
        <p:spPr>
          <a:xfrm>
            <a:off x="45720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46"/>
          <p:cNvSpPr/>
          <p:nvPr/>
        </p:nvSpPr>
        <p:spPr>
          <a:xfrm>
            <a:off x="4119750" y="2999463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6"/>
          <p:cNvSpPr txBox="1"/>
          <p:nvPr>
            <p:ph type="title"/>
          </p:nvPr>
        </p:nvSpPr>
        <p:spPr>
          <a:xfrm>
            <a:off x="3374750" y="2285400"/>
            <a:ext cx="207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Make the arrow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7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288" name="Google Shape;288;p47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47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p47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 dot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1" name="Google Shape;291;p47"/>
          <p:cNvSpPr/>
          <p:nvPr/>
        </p:nvSpPr>
        <p:spPr>
          <a:xfrm>
            <a:off x="45720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47"/>
          <p:cNvSpPr/>
          <p:nvPr/>
        </p:nvSpPr>
        <p:spPr>
          <a:xfrm>
            <a:off x="45720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47"/>
          <p:cNvSpPr/>
          <p:nvPr/>
        </p:nvSpPr>
        <p:spPr>
          <a:xfrm>
            <a:off x="4119750" y="2999463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7"/>
          <p:cNvSpPr txBox="1"/>
          <p:nvPr>
            <p:ph type="title"/>
          </p:nvPr>
        </p:nvSpPr>
        <p:spPr>
          <a:xfrm>
            <a:off x="3374750" y="2285400"/>
            <a:ext cx="207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Make the arrow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5" name="Google Shape;295;p47"/>
          <p:cNvCxnSpPr/>
          <p:nvPr/>
        </p:nvCxnSpPr>
        <p:spPr>
          <a:xfrm flipH="1">
            <a:off x="4194225" y="2798675"/>
            <a:ext cx="477000" cy="275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8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" name="Google Shape;301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302" name="Google Shape;302;p48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" name="Google Shape;303;p48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p48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 dot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48"/>
          <p:cNvSpPr/>
          <p:nvPr/>
        </p:nvSpPr>
        <p:spPr>
          <a:xfrm>
            <a:off x="45720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8"/>
          <p:cNvSpPr/>
          <p:nvPr/>
        </p:nvSpPr>
        <p:spPr>
          <a:xfrm>
            <a:off x="45720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8"/>
          <p:cNvSpPr/>
          <p:nvPr/>
        </p:nvSpPr>
        <p:spPr>
          <a:xfrm>
            <a:off x="4119750" y="2999463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8"/>
          <p:cNvSpPr txBox="1"/>
          <p:nvPr>
            <p:ph type="title"/>
          </p:nvPr>
        </p:nvSpPr>
        <p:spPr>
          <a:xfrm>
            <a:off x="3374750" y="2285400"/>
            <a:ext cx="207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Make the arrow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9" name="Google Shape;309;p48"/>
          <p:cNvCxnSpPr/>
          <p:nvPr/>
        </p:nvCxnSpPr>
        <p:spPr>
          <a:xfrm flipH="1">
            <a:off x="4194225" y="2798675"/>
            <a:ext cx="477000" cy="275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0" name="Google Shape;310;p48"/>
          <p:cNvCxnSpPr>
            <a:stCxn id="306" idx="5"/>
          </p:cNvCxnSpPr>
          <p:nvPr/>
        </p:nvCxnSpPr>
        <p:spPr>
          <a:xfrm rot="10800000">
            <a:off x="4194065" y="3074353"/>
            <a:ext cx="505200" cy="223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316" name="Google Shape;316;p49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7" name="Google Shape;317;p49"/>
          <p:cNvCxnSpPr/>
          <p:nvPr/>
        </p:nvCxnSpPr>
        <p:spPr>
          <a:xfrm flipH="1">
            <a:off x="4194225" y="2798675"/>
            <a:ext cx="477000" cy="275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49"/>
          <p:cNvCxnSpPr>
            <a:stCxn id="319" idx="5"/>
          </p:cNvCxnSpPr>
          <p:nvPr/>
        </p:nvCxnSpPr>
        <p:spPr>
          <a:xfrm rot="10800000">
            <a:off x="4194065" y="3074353"/>
            <a:ext cx="505200" cy="223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0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" name="Google Shape;325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1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" name="Google Shape;331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332" name="Google Shape;332;p51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90					 17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2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339" name="Google Shape;339;p52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90					 17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52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3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347" name="Google Shape;347;p53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90					 17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53"/>
          <p:cNvSpPr/>
          <p:nvPr/>
        </p:nvSpPr>
        <p:spPr>
          <a:xfrm>
            <a:off x="40916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53"/>
          <p:cNvSpPr/>
          <p:nvPr/>
        </p:nvSpPr>
        <p:spPr>
          <a:xfrm>
            <a:off x="40916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53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4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357" name="Google Shape;357;p54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90					 17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" name="Google Shape;358;p54"/>
          <p:cNvSpPr/>
          <p:nvPr/>
        </p:nvSpPr>
        <p:spPr>
          <a:xfrm>
            <a:off x="40916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54"/>
          <p:cNvSpPr/>
          <p:nvPr/>
        </p:nvSpPr>
        <p:spPr>
          <a:xfrm>
            <a:off x="40916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54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1" name="Google Shape;361;p54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 dot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" name="Google Shape;362;p54"/>
          <p:cNvSpPr/>
          <p:nvPr/>
        </p:nvSpPr>
        <p:spPr>
          <a:xfrm>
            <a:off x="4572000" y="298215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5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369" name="Google Shape;369;p55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90					 17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55"/>
          <p:cNvSpPr/>
          <p:nvPr/>
        </p:nvSpPr>
        <p:spPr>
          <a:xfrm>
            <a:off x="40916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55"/>
          <p:cNvSpPr/>
          <p:nvPr/>
        </p:nvSpPr>
        <p:spPr>
          <a:xfrm>
            <a:off x="40916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55"/>
          <p:cNvSpPr/>
          <p:nvPr/>
        </p:nvSpPr>
        <p:spPr>
          <a:xfrm>
            <a:off x="4572000" y="298215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55"/>
          <p:cNvSpPr txBox="1"/>
          <p:nvPr>
            <p:ph type="title"/>
          </p:nvPr>
        </p:nvSpPr>
        <p:spPr>
          <a:xfrm>
            <a:off x="3316750" y="2259100"/>
            <a:ext cx="207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Make the arrow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" name="Google Shape;374;p55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" name="Google Shape;375;p55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 dot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6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1" name="Google Shape;381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382" name="Google Shape;382;p56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90					 17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56"/>
          <p:cNvSpPr/>
          <p:nvPr/>
        </p:nvSpPr>
        <p:spPr>
          <a:xfrm>
            <a:off x="4091600" y="275870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56"/>
          <p:cNvSpPr/>
          <p:nvPr/>
        </p:nvSpPr>
        <p:spPr>
          <a:xfrm>
            <a:off x="4091600" y="3205625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56"/>
          <p:cNvSpPr/>
          <p:nvPr/>
        </p:nvSpPr>
        <p:spPr>
          <a:xfrm>
            <a:off x="4572000" y="2982150"/>
            <a:ext cx="149100" cy="1077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56"/>
          <p:cNvSpPr txBox="1"/>
          <p:nvPr>
            <p:ph type="title"/>
          </p:nvPr>
        </p:nvSpPr>
        <p:spPr>
          <a:xfrm>
            <a:off x="3316750" y="2259100"/>
            <a:ext cx="207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Make the arrow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7" name="Google Shape;387;p56"/>
          <p:cNvCxnSpPr>
            <a:stCxn id="385" idx="5"/>
          </p:cNvCxnSpPr>
          <p:nvPr/>
        </p:nvCxnSpPr>
        <p:spPr>
          <a:xfrm rot="10800000">
            <a:off x="4180265" y="2838578"/>
            <a:ext cx="519000" cy="235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8" name="Google Shape;388;p56"/>
          <p:cNvCxnSpPr>
            <a:stCxn id="385" idx="5"/>
          </p:cNvCxnSpPr>
          <p:nvPr/>
        </p:nvCxnSpPr>
        <p:spPr>
          <a:xfrm flipH="1">
            <a:off x="4179965" y="3074078"/>
            <a:ext cx="519300" cy="195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9" name="Google Shape;389;p56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 dots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0" name="Google Shape;390;p56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 dot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396" name="Google Shape;396;p57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90					 17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97" name="Google Shape;397;p57"/>
          <p:cNvCxnSpPr>
            <a:stCxn id="398" idx="5"/>
          </p:cNvCxnSpPr>
          <p:nvPr/>
        </p:nvCxnSpPr>
        <p:spPr>
          <a:xfrm rot="10800000">
            <a:off x="4180265" y="2838578"/>
            <a:ext cx="519000" cy="235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9" name="Google Shape;399;p57"/>
          <p:cNvCxnSpPr>
            <a:stCxn id="398" idx="5"/>
          </p:cNvCxnSpPr>
          <p:nvPr/>
        </p:nvCxnSpPr>
        <p:spPr>
          <a:xfrm flipH="1">
            <a:off x="4179965" y="3074078"/>
            <a:ext cx="519300" cy="195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405" name="Google Shape;405;p58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45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46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p58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412" name="Google Shape;412;p59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3" name="Google Shape;413;p59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419" name="Google Shape;419;p60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77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76 + 1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60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What value could go here?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2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__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10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31" name="Google Shape;431;p62"/>
          <p:cNvCxnSpPr>
            <a:stCxn id="432" idx="5"/>
          </p:cNvCxnSpPr>
          <p:nvPr/>
        </p:nvCxnSpPr>
        <p:spPr>
          <a:xfrm rot="10800000">
            <a:off x="4180265" y="2838578"/>
            <a:ext cx="519000" cy="235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3" name="Google Shape;433;p62"/>
          <p:cNvCxnSpPr>
            <a:stCxn id="432" idx="5"/>
          </p:cNvCxnSpPr>
          <p:nvPr/>
        </p:nvCxnSpPr>
        <p:spPr>
          <a:xfrm flipH="1">
            <a:off x="4179965" y="3074078"/>
            <a:ext cx="519300" cy="195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4" name="Google Shape;434;p62"/>
          <p:cNvSpPr txBox="1"/>
          <p:nvPr>
            <p:ph type="title"/>
          </p:nvPr>
        </p:nvSpPr>
        <p:spPr>
          <a:xfrm>
            <a:off x="110490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5" name="Google Shape;435;p62"/>
          <p:cNvSpPr txBox="1"/>
          <p:nvPr>
            <p:ph type="title"/>
          </p:nvPr>
        </p:nvSpPr>
        <p:spPr>
          <a:xfrm>
            <a:off x="40419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Smaller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6" name="Google Shape;436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What value could go here?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63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__					 99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2" name="Google Shape;442;p63"/>
          <p:cNvCxnSpPr/>
          <p:nvPr/>
        </p:nvCxnSpPr>
        <p:spPr>
          <a:xfrm flipH="1">
            <a:off x="4169625" y="2807075"/>
            <a:ext cx="505500" cy="28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63"/>
          <p:cNvCxnSpPr/>
          <p:nvPr/>
        </p:nvCxnSpPr>
        <p:spPr>
          <a:xfrm rot="10800000">
            <a:off x="4169800" y="3096775"/>
            <a:ext cx="513600" cy="182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4" name="Google Shape;444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What value could go here?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4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0" name="Google Shape;450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5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6" name="Google Shape;456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457" name="Google Shape;457;p65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25					 25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6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3" name="Google Shape;463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464" name="Google Shape;464;p66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25					 25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5" name="Google Shape;465;p66"/>
          <p:cNvSpPr txBox="1"/>
          <p:nvPr>
            <p:ph type="title"/>
          </p:nvPr>
        </p:nvSpPr>
        <p:spPr>
          <a:xfrm>
            <a:off x="29157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Equal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7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1" name="Google Shape;471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  <p:sp>
        <p:nvSpPr>
          <p:cNvPr id="472" name="Google Shape;472;p67"/>
          <p:cNvSpPr txBox="1"/>
          <p:nvPr>
            <p:ph type="title"/>
          </p:nvPr>
        </p:nvSpPr>
        <p:spPr>
          <a:xfrm>
            <a:off x="311700" y="257175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25			=		 25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3" name="Google Shape;473;p67"/>
          <p:cNvSpPr txBox="1"/>
          <p:nvPr>
            <p:ph type="title"/>
          </p:nvPr>
        </p:nvSpPr>
        <p:spPr>
          <a:xfrm>
            <a:off x="2915750" y="3687150"/>
            <a:ext cx="362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Equal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8"/>
          <p:cNvSpPr txBox="1"/>
          <p:nvPr>
            <p:ph type="title"/>
          </p:nvPr>
        </p:nvSpPr>
        <p:spPr>
          <a:xfrm>
            <a:off x="311700" y="1304075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&lt; 			 &gt; 			 =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9" name="Google Shape;479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How do we use these signs?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9"/>
          <p:cNvSpPr txBox="1"/>
          <p:nvPr>
            <p:ph type="ctrTitle"/>
          </p:nvPr>
        </p:nvSpPr>
        <p:spPr>
          <a:xfrm>
            <a:off x="311700" y="1991200"/>
            <a:ext cx="8520600" cy="8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Montserrat"/>
                <a:ea typeface="Montserrat"/>
                <a:cs typeface="Montserrat"/>
                <a:sym typeface="Montserrat"/>
              </a:rPr>
              <a:t>SCAFFOLD IF NEEDED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Montserrat"/>
                <a:ea typeface="Montserrat"/>
                <a:cs typeface="Montserrat"/>
                <a:sym typeface="Montserrat"/>
              </a:rPr>
              <a:t>Choosing the sign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Which sign?</a:t>
            </a:r>
            <a:endParaRPr sz="3000"/>
          </a:p>
        </p:txBody>
      </p:sp>
      <p:sp>
        <p:nvSpPr>
          <p:cNvPr id="490" name="Google Shape;490;p70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1" name="Google Shape;491;p70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Identify the smaller value</a:t>
            </a:r>
            <a:endParaRPr sz="3000"/>
          </a:p>
        </p:txBody>
      </p:sp>
      <p:sp>
        <p:nvSpPr>
          <p:cNvPr id="497" name="Google Shape;497;p71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12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8" name="Google Shape;498;p71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Identify the smaller value</a:t>
            </a:r>
            <a:endParaRPr sz="3000"/>
          </a:p>
        </p:txBody>
      </p:sp>
      <p:sp>
        <p:nvSpPr>
          <p:cNvPr id="504" name="Google Shape;504;p72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5" name="Google Shape;505;p72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 the smaller value</a:t>
            </a:r>
            <a:endParaRPr sz="3000"/>
          </a:p>
        </p:txBody>
      </p:sp>
      <p:sp>
        <p:nvSpPr>
          <p:cNvPr id="511" name="Google Shape;511;p73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2" name="Google Shape;512;p73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 the smaller value</a:t>
            </a:r>
            <a:endParaRPr sz="3000"/>
          </a:p>
        </p:txBody>
      </p:sp>
      <p:sp>
        <p:nvSpPr>
          <p:cNvPr id="518" name="Google Shape;518;p74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9" name="Google Shape;519;p74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  <p:cxnSp>
        <p:nvCxnSpPr>
          <p:cNvPr id="520" name="Google Shape;520;p74"/>
          <p:cNvCxnSpPr/>
          <p:nvPr/>
        </p:nvCxnSpPr>
        <p:spPr>
          <a:xfrm flipH="1" rot="10800000">
            <a:off x="4460200" y="1882800"/>
            <a:ext cx="1056600" cy="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 the smaller value</a:t>
            </a:r>
            <a:endParaRPr sz="3000"/>
          </a:p>
        </p:txBody>
      </p:sp>
      <p:sp>
        <p:nvSpPr>
          <p:cNvPr id="526" name="Google Shape;526;p75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7" name="Google Shape;527;p75"/>
          <p:cNvSpPr txBox="1"/>
          <p:nvPr/>
        </p:nvSpPr>
        <p:spPr>
          <a:xfrm>
            <a:off x="4187400" y="1792625"/>
            <a:ext cx="769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/>
          </a:p>
        </p:txBody>
      </p:sp>
      <p:cxnSp>
        <p:nvCxnSpPr>
          <p:cNvPr id="528" name="Google Shape;528;p75"/>
          <p:cNvCxnSpPr/>
          <p:nvPr/>
        </p:nvCxnSpPr>
        <p:spPr>
          <a:xfrm flipH="1" rot="10800000">
            <a:off x="4381100" y="2343125"/>
            <a:ext cx="1056600" cy="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76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33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4" name="Google Shape;534;p76"/>
          <p:cNvSpPr txBox="1"/>
          <p:nvPr/>
        </p:nvSpPr>
        <p:spPr>
          <a:xfrm>
            <a:off x="4187400" y="1792625"/>
            <a:ext cx="769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7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Which sign?</a:t>
            </a:r>
            <a:endParaRPr sz="3000"/>
          </a:p>
        </p:txBody>
      </p:sp>
      <p:sp>
        <p:nvSpPr>
          <p:cNvPr id="540" name="Google Shape;540;p77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72					 27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1" name="Google Shape;541;p77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Identify the smaller value</a:t>
            </a:r>
            <a:endParaRPr sz="3000"/>
          </a:p>
        </p:txBody>
      </p:sp>
      <p:sp>
        <p:nvSpPr>
          <p:cNvPr id="547" name="Google Shape;547;p78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72					 27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8" name="Google Shape;548;p78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Identify the smaller value</a:t>
            </a:r>
            <a:endParaRPr sz="3000"/>
          </a:p>
        </p:txBody>
      </p:sp>
      <p:sp>
        <p:nvSpPr>
          <p:cNvPr id="554" name="Google Shape;554;p79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72					 </a:t>
            </a: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27</a:t>
            </a:r>
            <a:endParaRPr sz="1800"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5" name="Google Shape;555;p79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80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72					 </a:t>
            </a: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27</a:t>
            </a:r>
            <a:endParaRPr sz="1800"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1" name="Google Shape;561;p80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  <p:sp>
        <p:nvSpPr>
          <p:cNvPr id="562" name="Google Shape;562;p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 the smaller value</a:t>
            </a:r>
            <a:endParaRPr sz="30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81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72					 </a:t>
            </a: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27</a:t>
            </a:r>
            <a:endParaRPr sz="1800"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8" name="Google Shape;568;p81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  <p:sp>
        <p:nvSpPr>
          <p:cNvPr id="569" name="Google Shape;569;p8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 the smaller value</a:t>
            </a:r>
            <a:endParaRPr sz="3000"/>
          </a:p>
        </p:txBody>
      </p:sp>
      <p:cxnSp>
        <p:nvCxnSpPr>
          <p:cNvPr id="570" name="Google Shape;570;p81"/>
          <p:cNvCxnSpPr/>
          <p:nvPr/>
        </p:nvCxnSpPr>
        <p:spPr>
          <a:xfrm flipH="1" rot="10800000">
            <a:off x="3597550" y="2946725"/>
            <a:ext cx="1056600" cy="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82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72					 </a:t>
            </a: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27</a:t>
            </a:r>
            <a:endParaRPr sz="1800"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82"/>
          <p:cNvSpPr txBox="1"/>
          <p:nvPr/>
        </p:nvSpPr>
        <p:spPr>
          <a:xfrm>
            <a:off x="4244900" y="1838525"/>
            <a:ext cx="769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  <p:sp>
        <p:nvSpPr>
          <p:cNvPr id="577" name="Google Shape;577;p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 the smaller value</a:t>
            </a:r>
            <a:endParaRPr sz="3000"/>
          </a:p>
        </p:txBody>
      </p:sp>
      <p:cxnSp>
        <p:nvCxnSpPr>
          <p:cNvPr id="578" name="Google Shape;578;p82"/>
          <p:cNvCxnSpPr/>
          <p:nvPr/>
        </p:nvCxnSpPr>
        <p:spPr>
          <a:xfrm flipH="1" rot="10800000">
            <a:off x="3597550" y="2389025"/>
            <a:ext cx="1056600" cy="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83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72					 </a:t>
            </a: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27</a:t>
            </a:r>
            <a:endParaRPr sz="1800"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4" name="Google Shape;584;p83"/>
          <p:cNvSpPr txBox="1"/>
          <p:nvPr/>
        </p:nvSpPr>
        <p:spPr>
          <a:xfrm>
            <a:off x="4244900" y="1838525"/>
            <a:ext cx="769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8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Which sign?</a:t>
            </a:r>
            <a:endParaRPr sz="3000"/>
          </a:p>
        </p:txBody>
      </p:sp>
      <p:sp>
        <p:nvSpPr>
          <p:cNvPr id="590" name="Google Shape;590;p84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15					 50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1" name="Google Shape;591;p84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Identify the smaller value</a:t>
            </a:r>
            <a:endParaRPr sz="3000"/>
          </a:p>
        </p:txBody>
      </p:sp>
      <p:sp>
        <p:nvSpPr>
          <p:cNvPr id="597" name="Google Shape;597;p85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15					 50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8" name="Google Shape;598;p85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Identify the smaller value</a:t>
            </a:r>
            <a:endParaRPr sz="3000"/>
          </a:p>
        </p:txBody>
      </p:sp>
      <p:sp>
        <p:nvSpPr>
          <p:cNvPr id="604" name="Google Shape;604;p86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50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5" name="Google Shape;605;p86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 the smaller value</a:t>
            </a:r>
            <a:endParaRPr sz="3000"/>
          </a:p>
        </p:txBody>
      </p:sp>
      <p:sp>
        <p:nvSpPr>
          <p:cNvPr id="611" name="Google Shape;611;p87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50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2" name="Google Shape;612;p87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8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 the smaller value</a:t>
            </a:r>
            <a:endParaRPr sz="3000"/>
          </a:p>
        </p:txBody>
      </p:sp>
      <p:sp>
        <p:nvSpPr>
          <p:cNvPr id="618" name="Google Shape;618;p88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50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9" name="Google Shape;619;p88"/>
          <p:cNvSpPr txBox="1"/>
          <p:nvPr/>
        </p:nvSpPr>
        <p:spPr>
          <a:xfrm>
            <a:off x="4244900" y="1340700"/>
            <a:ext cx="769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endParaRPr sz="6000"/>
          </a:p>
        </p:txBody>
      </p:sp>
      <p:cxnSp>
        <p:nvCxnSpPr>
          <p:cNvPr id="620" name="Google Shape;620;p88"/>
          <p:cNvCxnSpPr/>
          <p:nvPr/>
        </p:nvCxnSpPr>
        <p:spPr>
          <a:xfrm flipH="1" rot="10800000">
            <a:off x="4460200" y="1882800"/>
            <a:ext cx="1056600" cy="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Point to the smaller value</a:t>
            </a:r>
            <a:endParaRPr sz="3000"/>
          </a:p>
        </p:txBody>
      </p:sp>
      <p:sp>
        <p:nvSpPr>
          <p:cNvPr id="626" name="Google Shape;626;p89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50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7" name="Google Shape;627;p89"/>
          <p:cNvSpPr txBox="1"/>
          <p:nvPr/>
        </p:nvSpPr>
        <p:spPr>
          <a:xfrm>
            <a:off x="4187400" y="1792625"/>
            <a:ext cx="769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/>
          </a:p>
        </p:txBody>
      </p:sp>
      <p:cxnSp>
        <p:nvCxnSpPr>
          <p:cNvPr id="628" name="Google Shape;628;p89"/>
          <p:cNvCxnSpPr/>
          <p:nvPr/>
        </p:nvCxnSpPr>
        <p:spPr>
          <a:xfrm flipH="1" rot="10800000">
            <a:off x="4381100" y="2343125"/>
            <a:ext cx="1056600" cy="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90"/>
          <p:cNvSpPr txBox="1"/>
          <p:nvPr>
            <p:ph type="title"/>
          </p:nvPr>
        </p:nvSpPr>
        <p:spPr>
          <a:xfrm>
            <a:off x="369200" y="1868100"/>
            <a:ext cx="8520600" cy="11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en" sz="4600">
                <a:latin typeface="Montserrat"/>
                <a:ea typeface="Montserrat"/>
                <a:cs typeface="Montserrat"/>
                <a:sym typeface="Montserrat"/>
              </a:rPr>
              <a:t>					 50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4" name="Google Shape;634;p90"/>
          <p:cNvSpPr txBox="1"/>
          <p:nvPr/>
        </p:nvSpPr>
        <p:spPr>
          <a:xfrm>
            <a:off x="4187400" y="1792625"/>
            <a:ext cx="769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</a:t>
            </a:r>
            <a:endParaRPr sz="6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