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</p:sldIdLst>
  <p:sldSz cy="5143500" cx="9144000"/>
  <p:notesSz cx="6858000" cy="9144000"/>
  <p:embeddedFontLst>
    <p:embeddedFont>
      <p:font typeface="Montserrat"/>
      <p:regular r:id="rId71"/>
      <p:bold r:id="rId72"/>
      <p:italic r:id="rId73"/>
      <p:boldItalic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Montserrat-italic.fntdata"/><Relationship Id="rId72" Type="http://schemas.openxmlformats.org/officeDocument/2006/relationships/font" Target="fonts/Montserrat-bold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74" Type="http://schemas.openxmlformats.org/officeDocument/2006/relationships/font" Target="fonts/Montserrat-boldItalic.fntdata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Montserrat-regular.fntdata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6a64665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f6a64665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a64665d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f6a64665d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6a64665d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g3f6a64665d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6a64665d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f6a64665d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6a64665d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f6a64665d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6a64665d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6a64665d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6a64665d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f6a64665d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6a64665d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3f6a64665d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6a64665d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6a64665d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6a64665db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3f6a64665db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6a64665db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3f6a64665db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6a64665db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6a64665db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6a64665db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f6a64665d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6a64665d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f6a64665d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6a64665d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6a64665d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6a64665d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3f6a64665d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6a64665d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3f6a64665d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6a64665d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f6a64665d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6a64665d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3f6a64665d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6a64665d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3f6a64665d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6a64665db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f6a64665db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6a64665db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f6a64665db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6a64665db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3f6a64665db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6a64665db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f6a64665db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6a64665db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f6a64665db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6a64665db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f6a64665db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6a64665db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3f6a64665db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6a64665d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3f6a64665d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6a64665db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f6a64665db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6a64665db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f6a64665db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6a64665db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f6a64665db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6a64665db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3f6a64665db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6a64665db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f6a64665db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6a64665db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f6a64665db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6a64665db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3f6a64665db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6a64665db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f6a64665db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7dc9fe7da4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7dc9fe7da4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7dc9fe7da4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37dc9fe7da4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7dc9fe7da4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7dc9fe7da4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dc9fe7da4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37dc9fe7da4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7dc9fe7da4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g37dc9fe7da4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7dc9fe7da4_0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g37dc9fe7da4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7dc9fe7da4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37dc9fe7da4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7dc9fe7da4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37dc9fe7da4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7dc9fe7da4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7dc9fe7da4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7dc9fe7da4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g37dc9fe7da4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7dc9fe7da4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7dc9fe7da4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7dc9fe7da4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g37dc9fe7da4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dc9fe7da4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g37dc9fe7da4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dc9fe7da4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g37dc9fe7da4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7dc9fe7da4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37dc9fe7da4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7dc9fe7da4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37dc9fe7da4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7dc9fe7da4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g37dc9fe7da4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7dc9fe7da4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37dc9fe7da4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7dc9fe7da4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g37dc9fe7da4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7dc9fe7da4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7dc9fe7da4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7dc9fe7da4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7dc9fe7da4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7dc9fe7da4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g37dc9fe7da4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7dc9fe7da4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7dc9fe7da4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7dc9fe7da4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g37dc9fe7da4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7dc9fe7da4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g37dc9fe7da4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7dc9fe7da4_0_4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9" name="Google Shape;519;g37dc9fe7da4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7dc9fe7da4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g37dc9fe7da4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7dc9fe7da4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g37dc9fe7da4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7dc9fe7da4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5" name="Google Shape;565;g37dc9fe7da4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1891050" y="1103950"/>
            <a:ext cx="55851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8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9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</a:t>
            </a:r>
            <a:r>
              <a:rPr lang="en" sz="4000" u="sng">
                <a:solidFill>
                  <a:schemeClr val="dk1"/>
                </a:solidFill>
                <a:highlight>
                  <a:srgbClr val="EA9999"/>
                </a:highlight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 u="sng">
              <a:solidFill>
                <a:schemeClr val="dk1"/>
              </a:solidFill>
              <a:highlight>
                <a:srgbClr val="EA9999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21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</a:t>
            </a:r>
            <a:r>
              <a:rPr lang="en" sz="4000" u="sng">
                <a:solidFill>
                  <a:schemeClr val="dk1"/>
                </a:solidFill>
                <a:highlight>
                  <a:srgbClr val="EA9999"/>
                </a:highlight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 u="sng">
              <a:solidFill>
                <a:schemeClr val="dk1"/>
              </a:solidFill>
              <a:highlight>
                <a:srgbClr val="EA9999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22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 u="sng">
                <a:solidFill>
                  <a:schemeClr val="dk1"/>
                </a:solidFill>
                <a:highlight>
                  <a:srgbClr val="EA9999"/>
                </a:highlight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23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24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5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3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3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3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8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9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3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30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3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31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3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32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32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33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33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34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34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6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35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35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6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36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36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7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37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	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38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38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7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39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9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0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40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40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8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41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42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42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		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43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43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9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44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44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5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45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45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		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6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46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46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		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		10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7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47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47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		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10</a:t>
            </a:r>
            <a:r>
              <a:rPr lang="en" sz="2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8"/>
          <p:cNvSpPr txBox="1"/>
          <p:nvPr/>
        </p:nvSpPr>
        <p:spPr>
          <a:xfrm>
            <a:off x="167575" y="175525"/>
            <a:ext cx="25788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48"/>
          <p:cNvSpPr txBox="1"/>
          <p:nvPr/>
        </p:nvSpPr>
        <p:spPr>
          <a:xfrm>
            <a:off x="2848525" y="175525"/>
            <a:ext cx="2578800" cy="4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48"/>
          <p:cNvSpPr txBox="1"/>
          <p:nvPr/>
        </p:nvSpPr>
        <p:spPr>
          <a:xfrm>
            <a:off x="4778200" y="235500"/>
            <a:ext cx="4083600" cy="4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			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		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		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		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		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9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b="1"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49"/>
          <p:cNvSpPr txBox="1"/>
          <p:nvPr/>
        </p:nvSpPr>
        <p:spPr>
          <a:xfrm>
            <a:off x="19932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2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49"/>
          <p:cNvSpPr txBox="1"/>
          <p:nvPr/>
        </p:nvSpPr>
        <p:spPr>
          <a:xfrm>
            <a:off x="427335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49"/>
          <p:cNvSpPr txBox="1"/>
          <p:nvPr/>
        </p:nvSpPr>
        <p:spPr>
          <a:xfrm>
            <a:off x="60313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0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b="1" lang="en" sz="26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b="1" sz="26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6" name="Google Shape;296;p50"/>
          <p:cNvSpPr txBox="1"/>
          <p:nvPr/>
        </p:nvSpPr>
        <p:spPr>
          <a:xfrm>
            <a:off x="19932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6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b="1" sz="26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p50"/>
          <p:cNvSpPr txBox="1"/>
          <p:nvPr/>
        </p:nvSpPr>
        <p:spPr>
          <a:xfrm>
            <a:off x="427335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50"/>
          <p:cNvSpPr txBox="1"/>
          <p:nvPr/>
        </p:nvSpPr>
        <p:spPr>
          <a:xfrm>
            <a:off x="60313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1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</a:t>
            </a:r>
            <a:r>
              <a:rPr b="1" lang="en" sz="2600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b="1" sz="2600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51"/>
          <p:cNvSpPr txBox="1"/>
          <p:nvPr/>
        </p:nvSpPr>
        <p:spPr>
          <a:xfrm>
            <a:off x="19932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b="1" sz="2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2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b="1" sz="26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51"/>
          <p:cNvSpPr txBox="1"/>
          <p:nvPr/>
        </p:nvSpPr>
        <p:spPr>
          <a:xfrm>
            <a:off x="427335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51"/>
          <p:cNvSpPr txBox="1"/>
          <p:nvPr/>
        </p:nvSpPr>
        <p:spPr>
          <a:xfrm>
            <a:off x="60313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2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52"/>
          <p:cNvSpPr txBox="1"/>
          <p:nvPr/>
        </p:nvSpPr>
        <p:spPr>
          <a:xfrm>
            <a:off x="19932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52"/>
          <p:cNvSpPr txBox="1"/>
          <p:nvPr/>
        </p:nvSpPr>
        <p:spPr>
          <a:xfrm>
            <a:off x="427335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52"/>
          <p:cNvSpPr txBox="1"/>
          <p:nvPr/>
        </p:nvSpPr>
        <p:spPr>
          <a:xfrm>
            <a:off x="60313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3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53"/>
          <p:cNvSpPr txBox="1"/>
          <p:nvPr/>
        </p:nvSpPr>
        <p:spPr>
          <a:xfrm>
            <a:off x="19932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53"/>
          <p:cNvSpPr txBox="1"/>
          <p:nvPr/>
        </p:nvSpPr>
        <p:spPr>
          <a:xfrm>
            <a:off x="427335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53"/>
          <p:cNvSpPr txBox="1"/>
          <p:nvPr/>
        </p:nvSpPr>
        <p:spPr>
          <a:xfrm>
            <a:off x="60313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4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54"/>
          <p:cNvSpPr txBox="1"/>
          <p:nvPr/>
        </p:nvSpPr>
        <p:spPr>
          <a:xfrm>
            <a:off x="19932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54"/>
          <p:cNvSpPr txBox="1"/>
          <p:nvPr/>
        </p:nvSpPr>
        <p:spPr>
          <a:xfrm>
            <a:off x="427335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54"/>
          <p:cNvSpPr txBox="1"/>
          <p:nvPr/>
        </p:nvSpPr>
        <p:spPr>
          <a:xfrm>
            <a:off x="6031300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55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6"/>
          <p:cNvSpPr txBox="1"/>
          <p:nvPr/>
        </p:nvSpPr>
        <p:spPr>
          <a:xfrm>
            <a:off x="78600" y="3931950"/>
            <a:ext cx="34194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the front?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1" name="Google Shape;341;p56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7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57"/>
          <p:cNvCxnSpPr/>
          <p:nvPr/>
        </p:nvCxnSpPr>
        <p:spPr>
          <a:xfrm flipH="1" rot="10800000">
            <a:off x="7820675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8" name="Google Shape;348;p57"/>
          <p:cNvSpPr txBox="1"/>
          <p:nvPr/>
        </p:nvSpPr>
        <p:spPr>
          <a:xfrm>
            <a:off x="78600" y="3931950"/>
            <a:ext cx="34194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the front?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8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4" name="Google Shape;354;p58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5" name="Google Shape;355;p58"/>
          <p:cNvCxnSpPr/>
          <p:nvPr/>
        </p:nvCxnSpPr>
        <p:spPr>
          <a:xfrm flipH="1" rot="10800000">
            <a:off x="7820675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9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1" name="Google Shape;361;p59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2" name="Google Shape;362;p59"/>
          <p:cNvCxnSpPr/>
          <p:nvPr/>
        </p:nvCxnSpPr>
        <p:spPr>
          <a:xfrm flipH="1" rot="10800000">
            <a:off x="66027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0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8" name="Google Shape;368;p60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9" name="Google Shape;369;p60"/>
          <p:cNvCxnSpPr/>
          <p:nvPr/>
        </p:nvCxnSpPr>
        <p:spPr>
          <a:xfrm flipH="1" rot="10800000">
            <a:off x="66027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0" name="Google Shape;370;p60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1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6" name="Google Shape;376;p61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61"/>
          <p:cNvCxnSpPr/>
          <p:nvPr/>
        </p:nvCxnSpPr>
        <p:spPr>
          <a:xfrm flipH="1" rot="10800000">
            <a:off x="57811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8" name="Google Shape;378;p61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2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4" name="Google Shape;384;p62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5" name="Google Shape;385;p62"/>
          <p:cNvCxnSpPr/>
          <p:nvPr/>
        </p:nvCxnSpPr>
        <p:spPr>
          <a:xfrm flipH="1" rot="10800000">
            <a:off x="57811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6" name="Google Shape;386;p62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62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3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3" name="Google Shape;393;p63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4" name="Google Shape;394;p63"/>
          <p:cNvCxnSpPr/>
          <p:nvPr/>
        </p:nvCxnSpPr>
        <p:spPr>
          <a:xfrm rot="10800000">
            <a:off x="4891875" y="2843500"/>
            <a:ext cx="0" cy="12567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5" name="Google Shape;395;p63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63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4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2" name="Google Shape;402;p64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3" name="Google Shape;403;p64"/>
          <p:cNvCxnSpPr/>
          <p:nvPr/>
        </p:nvCxnSpPr>
        <p:spPr>
          <a:xfrm rot="10800000">
            <a:off x="4891875" y="2843500"/>
            <a:ext cx="0" cy="12567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4" name="Google Shape;404;p64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64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64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5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2" name="Google Shape;412;p65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" name="Google Shape;413;p65"/>
          <p:cNvCxnSpPr/>
          <p:nvPr/>
        </p:nvCxnSpPr>
        <p:spPr>
          <a:xfrm flipH="1" rot="10800000">
            <a:off x="4088350" y="3336700"/>
            <a:ext cx="11100" cy="7635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4" name="Google Shape;414;p65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" name="Google Shape;415;p65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65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6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2" name="Google Shape;422;p66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3" name="Google Shape;423;p66"/>
          <p:cNvCxnSpPr/>
          <p:nvPr/>
        </p:nvCxnSpPr>
        <p:spPr>
          <a:xfrm flipH="1" rot="10800000">
            <a:off x="4088350" y="3336700"/>
            <a:ext cx="11100" cy="7635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4" name="Google Shape;424;p66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66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66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66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7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3" name="Google Shape;433;p67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4" name="Google Shape;434;p67"/>
          <p:cNvCxnSpPr/>
          <p:nvPr/>
        </p:nvCxnSpPr>
        <p:spPr>
          <a:xfrm flipH="1" rot="10800000">
            <a:off x="3334400" y="2814700"/>
            <a:ext cx="11100" cy="12855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5" name="Google Shape;435;p67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67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67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p67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8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4" name="Google Shape;444;p68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5" name="Google Shape;445;p68"/>
          <p:cNvCxnSpPr/>
          <p:nvPr/>
        </p:nvCxnSpPr>
        <p:spPr>
          <a:xfrm flipH="1" rot="10800000">
            <a:off x="3334400" y="2814700"/>
            <a:ext cx="11100" cy="12855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6" name="Google Shape;446;p68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68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68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68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p68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9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6" name="Google Shape;456;p69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7" name="Google Shape;457;p69"/>
          <p:cNvCxnSpPr/>
          <p:nvPr/>
        </p:nvCxnSpPr>
        <p:spPr>
          <a:xfrm flipH="1" rot="10800000">
            <a:off x="2590100" y="3557750"/>
            <a:ext cx="1200" cy="551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8" name="Google Shape;458;p69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69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69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69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69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0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8" name="Google Shape;468;p70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9" name="Google Shape;469;p70"/>
          <p:cNvCxnSpPr/>
          <p:nvPr/>
        </p:nvCxnSpPr>
        <p:spPr>
          <a:xfrm flipH="1" rot="10800000">
            <a:off x="2590100" y="3557750"/>
            <a:ext cx="1200" cy="551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0" name="Google Shape;470;p70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70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70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70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70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70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1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1" name="Google Shape;481;p71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2" name="Google Shape;482;p71"/>
          <p:cNvCxnSpPr/>
          <p:nvPr/>
        </p:nvCxnSpPr>
        <p:spPr>
          <a:xfrm flipH="1" rot="10800000">
            <a:off x="2087450" y="2505350"/>
            <a:ext cx="136800" cy="16035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3" name="Google Shape;483;p71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71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71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71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7" name="Google Shape;487;p71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71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2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4" name="Google Shape;494;p72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5" name="Google Shape;495;p72"/>
          <p:cNvCxnSpPr/>
          <p:nvPr/>
        </p:nvCxnSpPr>
        <p:spPr>
          <a:xfrm flipH="1" rot="10800000">
            <a:off x="2087450" y="2505350"/>
            <a:ext cx="136800" cy="16035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6" name="Google Shape;496;p72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72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72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72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72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72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72"/>
          <p:cNvSpPr txBox="1"/>
          <p:nvPr/>
        </p:nvSpPr>
        <p:spPr>
          <a:xfrm>
            <a:off x="16214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73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8" name="Google Shape;508;p73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73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73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73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73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p73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73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73"/>
          <p:cNvSpPr txBox="1"/>
          <p:nvPr/>
        </p:nvSpPr>
        <p:spPr>
          <a:xfrm>
            <a:off x="16214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6" name="Google Shape;516;p73"/>
          <p:cNvCxnSpPr/>
          <p:nvPr/>
        </p:nvCxnSpPr>
        <p:spPr>
          <a:xfrm flipH="1" rot="10800000">
            <a:off x="1280850" y="3046600"/>
            <a:ext cx="276300" cy="10536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74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2" name="Google Shape;522;p74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3" name="Google Shape;523;p74"/>
          <p:cNvCxnSpPr>
            <a:stCxn id="524" idx="0"/>
          </p:cNvCxnSpPr>
          <p:nvPr/>
        </p:nvCxnSpPr>
        <p:spPr>
          <a:xfrm flipH="1" rot="10800000">
            <a:off x="1280850" y="3046600"/>
            <a:ext cx="276300" cy="10536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5" name="Google Shape;525;p74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74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7" name="Google Shape;527;p74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74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74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74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74"/>
          <p:cNvSpPr txBox="1"/>
          <p:nvPr/>
        </p:nvSpPr>
        <p:spPr>
          <a:xfrm>
            <a:off x="16214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74"/>
          <p:cNvSpPr txBox="1"/>
          <p:nvPr/>
        </p:nvSpPr>
        <p:spPr>
          <a:xfrm>
            <a:off x="8358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5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7" name="Google Shape;537;p75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8" name="Google Shape;538;p75"/>
          <p:cNvCxnSpPr/>
          <p:nvPr/>
        </p:nvCxnSpPr>
        <p:spPr>
          <a:xfrm flipH="1" rot="10800000">
            <a:off x="559500" y="2766400"/>
            <a:ext cx="214800" cy="13338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9" name="Google Shape;539;p75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75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75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75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3" name="Google Shape;543;p75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75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75"/>
          <p:cNvSpPr txBox="1"/>
          <p:nvPr/>
        </p:nvSpPr>
        <p:spPr>
          <a:xfrm>
            <a:off x="16214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6" name="Google Shape;546;p75"/>
          <p:cNvSpPr txBox="1"/>
          <p:nvPr/>
        </p:nvSpPr>
        <p:spPr>
          <a:xfrm>
            <a:off x="8358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6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2" name="Google Shape;552;p76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3" name="Google Shape;553;p76"/>
          <p:cNvCxnSpPr/>
          <p:nvPr/>
        </p:nvCxnSpPr>
        <p:spPr>
          <a:xfrm flipH="1" rot="10800000">
            <a:off x="559500" y="2766400"/>
            <a:ext cx="214800" cy="13338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4" name="Google Shape;554;p76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76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76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76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76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76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76"/>
          <p:cNvSpPr txBox="1"/>
          <p:nvPr/>
        </p:nvSpPr>
        <p:spPr>
          <a:xfrm>
            <a:off x="16214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76"/>
          <p:cNvSpPr txBox="1"/>
          <p:nvPr/>
        </p:nvSpPr>
        <p:spPr>
          <a:xfrm>
            <a:off x="8358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p76"/>
          <p:cNvSpPr txBox="1"/>
          <p:nvPr/>
        </p:nvSpPr>
        <p:spPr>
          <a:xfrm>
            <a:off x="37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7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8" name="Google Shape;568;p77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77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77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1" name="Google Shape;571;p77"/>
          <p:cNvSpPr txBox="1"/>
          <p:nvPr/>
        </p:nvSpPr>
        <p:spPr>
          <a:xfrm>
            <a:off x="4446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2" name="Google Shape;572;p77"/>
          <p:cNvSpPr txBox="1"/>
          <p:nvPr/>
        </p:nvSpPr>
        <p:spPr>
          <a:xfrm>
            <a:off x="36488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77"/>
          <p:cNvSpPr txBox="1"/>
          <p:nvPr/>
        </p:nvSpPr>
        <p:spPr>
          <a:xfrm>
            <a:off x="28949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4" name="Google Shape;574;p77"/>
          <p:cNvSpPr txBox="1"/>
          <p:nvPr/>
        </p:nvSpPr>
        <p:spPr>
          <a:xfrm>
            <a:off x="22423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77"/>
          <p:cNvSpPr txBox="1"/>
          <p:nvPr/>
        </p:nvSpPr>
        <p:spPr>
          <a:xfrm>
            <a:off x="16214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77"/>
          <p:cNvSpPr txBox="1"/>
          <p:nvPr/>
        </p:nvSpPr>
        <p:spPr>
          <a:xfrm>
            <a:off x="83580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77"/>
          <p:cNvSpPr txBox="1"/>
          <p:nvPr/>
        </p:nvSpPr>
        <p:spPr>
          <a:xfrm>
            <a:off x="37825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10th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