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y="5143500" cx="9144000"/>
  <p:notesSz cx="6858000" cy="9144000"/>
  <p:embeddedFontLst>
    <p:embeddedFont>
      <p:font typeface="Montserrat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bold.fntdata"/><Relationship Id="rId47" Type="http://schemas.openxmlformats.org/officeDocument/2006/relationships/font" Target="fonts/Montserrat-regular.fntdata"/><Relationship Id="rId49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6dfc5de4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6dfc5de4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6dfc5de4f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6dfc5de4f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6dfc5de4f_1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f6dfc5de4f_1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f6dfc5de4f_1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f6dfc5de4f_1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6dfc5de4f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f6dfc5de4f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6dfc5de4f_1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6dfc5de4f_1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6dfc5de4f_1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f6dfc5de4f_1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6dfc5de4f_1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f6dfc5de4f_1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6dfc5de4f_1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f6dfc5de4f_1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6dfc5de4f_1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f6dfc5de4f_1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6dfc5de4f_1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f6dfc5de4f_1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6dfc5de4f_1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f6dfc5de4f_1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f6dfc5de4f_1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f6dfc5de4f_1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6dfc5de4f_1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6dfc5de4f_1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6dfc5de4f_1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f6dfc5de4f_1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6dfc5de4f_1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f6dfc5de4f_1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6dfc5de4f_1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6dfc5de4f_1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6dfc5de4f_1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f6dfc5de4f_1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6dfc5de4f_1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f6dfc5de4f_1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f6dfc5de4f_1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f6dfc5de4f_1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f6dfc5de4f_1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f6dfc5de4f_1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f6dfc5de4f_1_3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f6dfc5de4f_1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f6dfc5de4f_1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f6dfc5de4f_1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f6dfc5de4f_1_8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f6dfc5de4f_1_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f6dfc5de4f_1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f6dfc5de4f_1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f6dfc5de4f_1_8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f6dfc5de4f_1_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f6dfc5de4f_1_5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f6dfc5de4f_1_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f6dfc5de4f_1_9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f6dfc5de4f_1_9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f6dfc5de4f_1_6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f6dfc5de4f_1_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f6dfc5de4f_1_9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3f6dfc5de4f_1_9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f6dfc5de4f_1_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3f6dfc5de4f_1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f6dfc5de4f_1_10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f6dfc5de4f_1_10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3f6dfc5de4f_1_9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3f6dfc5de4f_1_9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f6dfc5de4f_1_10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3f6dfc5de4f_1_10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f6dfc5de4f_1_10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f6dfc5de4f_1_10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f6dfc5de4f_1_1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3f6dfc5de4f_1_1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f6dfc5de4f_1_10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3f6dfc5de4f_1_10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f6dfc5de4f_1_10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f6dfc5de4f_1_10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3f6dfc5de4f_1_10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3f6dfc5de4f_1_10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f6dfc5de4f_1_10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3f6dfc5de4f_1_1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f6dfc5de4f_1_10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3f6dfc5de4f_1_1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Language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>
            <p:ph type="title"/>
          </p:nvPr>
        </p:nvSpPr>
        <p:spPr>
          <a:xfrm>
            <a:off x="287050" y="130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whole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missing part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highlight>
                <a:srgbClr val="FFF2CC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highlight>
                  <a:srgbClr val="FFF2CC"/>
                </a:highlight>
                <a:latin typeface="Montserrat"/>
                <a:ea typeface="Montserrat"/>
                <a:cs typeface="Montserrat"/>
                <a:sym typeface="Montserrat"/>
              </a:rPr>
              <a:t>Part Part Whole Model</a:t>
            </a:r>
            <a:endParaRPr sz="2200">
              <a:highlight>
                <a:srgbClr val="FFF2CC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There was a group of planes flying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1545600" y="1428750"/>
            <a:ext cx="51228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14585" l="0" r="0" t="14236"/>
          <a:stretch/>
        </p:blipFill>
        <p:spPr>
          <a:xfrm>
            <a:off x="2278200" y="1537825"/>
            <a:ext cx="3657600" cy="79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flew behind the clouds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1545600" y="1428750"/>
            <a:ext cx="51228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b="14585" l="0" r="0" t="14236"/>
          <a:stretch/>
        </p:blipFill>
        <p:spPr>
          <a:xfrm>
            <a:off x="2278200" y="1537825"/>
            <a:ext cx="3657600" cy="7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/>
          <p:nvPr/>
        </p:nvSpPr>
        <p:spPr>
          <a:xfrm>
            <a:off x="1545600" y="2444550"/>
            <a:ext cx="20661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1642027" y="2488001"/>
            <a:ext cx="1873260" cy="92890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You could still see some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1545600" y="1428750"/>
            <a:ext cx="51228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14585" l="0" r="0" t="14236"/>
          <a:stretch/>
        </p:blipFill>
        <p:spPr>
          <a:xfrm>
            <a:off x="2278200" y="1537825"/>
            <a:ext cx="3657600" cy="7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1545600" y="2444550"/>
            <a:ext cx="20661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1642027" y="2488001"/>
            <a:ext cx="1873260" cy="92890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3611700" y="2444550"/>
            <a:ext cx="30567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" name="Google Shape;83;p16" title="Screenshot 2026-08-12 at 3.40.3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8725" y="2553625"/>
            <a:ext cx="1977081" cy="79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Label the whole and the two parts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1545600" y="1428750"/>
            <a:ext cx="51228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 rotWithShape="1">
          <a:blip r:embed="rId3">
            <a:alphaModFix/>
          </a:blip>
          <a:srcRect b="14585" l="0" r="0" t="14236"/>
          <a:stretch/>
        </p:blipFill>
        <p:spPr>
          <a:xfrm>
            <a:off x="2278200" y="1537825"/>
            <a:ext cx="3657600" cy="7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/>
          <p:nvPr/>
        </p:nvSpPr>
        <p:spPr>
          <a:xfrm>
            <a:off x="1545600" y="2444550"/>
            <a:ext cx="20661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1642027" y="2488001"/>
            <a:ext cx="1873260" cy="92890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/>
          <p:nvPr/>
        </p:nvSpPr>
        <p:spPr>
          <a:xfrm>
            <a:off x="3611700" y="2444550"/>
            <a:ext cx="30567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" name="Google Shape;94;p17" title="Screenshot 2026-08-12 at 3.40.3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8725" y="2553625"/>
            <a:ext cx="1977081" cy="79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/>
          <p:nvPr/>
        </p:nvSpPr>
        <p:spPr>
          <a:xfrm>
            <a:off x="1545600" y="1428750"/>
            <a:ext cx="51228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 rotWithShape="1">
          <a:blip r:embed="rId3">
            <a:alphaModFix/>
          </a:blip>
          <a:srcRect b="14585" l="0" r="0" t="14236"/>
          <a:stretch/>
        </p:blipFill>
        <p:spPr>
          <a:xfrm>
            <a:off x="2278200" y="1537825"/>
            <a:ext cx="3657600" cy="7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8"/>
          <p:cNvSpPr/>
          <p:nvPr/>
        </p:nvSpPr>
        <p:spPr>
          <a:xfrm>
            <a:off x="1545600" y="2444550"/>
            <a:ext cx="20661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1642027" y="2488001"/>
            <a:ext cx="1873260" cy="92890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/>
          <p:nvPr/>
        </p:nvSpPr>
        <p:spPr>
          <a:xfrm>
            <a:off x="3611700" y="2444550"/>
            <a:ext cx="30567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4" name="Google Shape;104;p18" title="Screenshot 2026-08-12 at 3.40.3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8725" y="2553625"/>
            <a:ext cx="1977081" cy="7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 txBox="1"/>
          <p:nvPr/>
        </p:nvSpPr>
        <p:spPr>
          <a:xfrm>
            <a:off x="3515275" y="93615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106" name="Google Shape;106;p18"/>
          <p:cNvSpPr txBox="1"/>
          <p:nvPr/>
        </p:nvSpPr>
        <p:spPr>
          <a:xfrm>
            <a:off x="1984150" y="3460350"/>
            <a:ext cx="1459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07" name="Google Shape;107;p18"/>
          <p:cNvSpPr txBox="1"/>
          <p:nvPr/>
        </p:nvSpPr>
        <p:spPr>
          <a:xfrm>
            <a:off x="4476300" y="3460350"/>
            <a:ext cx="1459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/>
          <p:nvPr/>
        </p:nvSpPr>
        <p:spPr>
          <a:xfrm>
            <a:off x="1545600" y="1428750"/>
            <a:ext cx="51228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3" name="Google Shape;113;p19"/>
          <p:cNvPicPr preferRelativeResize="0"/>
          <p:nvPr/>
        </p:nvPicPr>
        <p:blipFill rotWithShape="1">
          <a:blip r:embed="rId3">
            <a:alphaModFix/>
          </a:blip>
          <a:srcRect b="14585" l="0" r="0" t="14236"/>
          <a:stretch/>
        </p:blipFill>
        <p:spPr>
          <a:xfrm>
            <a:off x="2278200" y="1537825"/>
            <a:ext cx="3657600" cy="7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/>
          <p:nvPr/>
        </p:nvSpPr>
        <p:spPr>
          <a:xfrm>
            <a:off x="1545600" y="2444550"/>
            <a:ext cx="20661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9"/>
          <p:cNvSpPr/>
          <p:nvPr/>
        </p:nvSpPr>
        <p:spPr>
          <a:xfrm>
            <a:off x="1642027" y="2488001"/>
            <a:ext cx="1873260" cy="92890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3611700" y="2444550"/>
            <a:ext cx="30567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7" name="Google Shape;117;p19" title="Screenshot 2026-08-12 at 3.40.3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8725" y="2553625"/>
            <a:ext cx="1977081" cy="7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 txBox="1"/>
          <p:nvPr/>
        </p:nvSpPr>
        <p:spPr>
          <a:xfrm>
            <a:off x="3515275" y="93615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119" name="Google Shape;119;p19"/>
          <p:cNvSpPr txBox="1"/>
          <p:nvPr/>
        </p:nvSpPr>
        <p:spPr>
          <a:xfrm>
            <a:off x="1984150" y="3460350"/>
            <a:ext cx="1459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20" name="Google Shape;120;p19"/>
          <p:cNvSpPr txBox="1"/>
          <p:nvPr/>
        </p:nvSpPr>
        <p:spPr>
          <a:xfrm>
            <a:off x="4476300" y="3460350"/>
            <a:ext cx="1459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21" name="Google Shape;121;p19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planes went behind the clouds?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/>
          <p:nvPr/>
        </p:nvSpPr>
        <p:spPr>
          <a:xfrm>
            <a:off x="1545600" y="1428750"/>
            <a:ext cx="51228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20"/>
          <p:cNvPicPr preferRelativeResize="0"/>
          <p:nvPr/>
        </p:nvPicPr>
        <p:blipFill rotWithShape="1">
          <a:blip r:embed="rId3">
            <a:alphaModFix/>
          </a:blip>
          <a:srcRect b="14585" l="0" r="0" t="14236"/>
          <a:stretch/>
        </p:blipFill>
        <p:spPr>
          <a:xfrm>
            <a:off x="2278200" y="1537825"/>
            <a:ext cx="3657600" cy="7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/>
          <p:nvPr/>
        </p:nvSpPr>
        <p:spPr>
          <a:xfrm>
            <a:off x="1545600" y="2444550"/>
            <a:ext cx="20661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1642027" y="2488001"/>
            <a:ext cx="1873260" cy="92890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0"/>
          <p:cNvSpPr/>
          <p:nvPr/>
        </p:nvSpPr>
        <p:spPr>
          <a:xfrm>
            <a:off x="3611700" y="2444550"/>
            <a:ext cx="30567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4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1" name="Google Shape;131;p20" title="Screenshot 2026-08-12 at 3.40.3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8725" y="2553625"/>
            <a:ext cx="1977081" cy="7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/>
          <p:nvPr/>
        </p:nvSpPr>
        <p:spPr>
          <a:xfrm>
            <a:off x="3515275" y="93615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133" name="Google Shape;133;p20"/>
          <p:cNvSpPr txBox="1"/>
          <p:nvPr/>
        </p:nvSpPr>
        <p:spPr>
          <a:xfrm>
            <a:off x="1984150" y="3460350"/>
            <a:ext cx="1459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34" name="Google Shape;134;p20"/>
          <p:cNvSpPr txBox="1"/>
          <p:nvPr/>
        </p:nvSpPr>
        <p:spPr>
          <a:xfrm>
            <a:off x="4476300" y="3460350"/>
            <a:ext cx="1459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35" name="Google Shape;135;p20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planes went behind the clouds?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/>
          <p:nvPr/>
        </p:nvSpPr>
        <p:spPr>
          <a:xfrm>
            <a:off x="1642027" y="2488001"/>
            <a:ext cx="1873260" cy="92890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1"/>
          <p:cNvSpPr/>
          <p:nvPr/>
        </p:nvSpPr>
        <p:spPr>
          <a:xfrm>
            <a:off x="1545600" y="1428750"/>
            <a:ext cx="51228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2" name="Google Shape;142;p21"/>
          <p:cNvPicPr preferRelativeResize="0"/>
          <p:nvPr/>
        </p:nvPicPr>
        <p:blipFill rotWithShape="1">
          <a:blip r:embed="rId3">
            <a:alphaModFix/>
          </a:blip>
          <a:srcRect b="14585" l="0" r="0" t="14236"/>
          <a:stretch/>
        </p:blipFill>
        <p:spPr>
          <a:xfrm>
            <a:off x="2278200" y="1537825"/>
            <a:ext cx="3657600" cy="7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1"/>
          <p:cNvSpPr/>
          <p:nvPr/>
        </p:nvSpPr>
        <p:spPr>
          <a:xfrm>
            <a:off x="1545600" y="2444550"/>
            <a:ext cx="20661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21"/>
          <p:cNvSpPr/>
          <p:nvPr/>
        </p:nvSpPr>
        <p:spPr>
          <a:xfrm>
            <a:off x="3611700" y="2444550"/>
            <a:ext cx="3056700" cy="1015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4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5" name="Google Shape;145;p21" title="Screenshot 2026-08-12 at 3.40.3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8725" y="2553625"/>
            <a:ext cx="1977081" cy="79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1"/>
          <p:cNvSpPr txBox="1"/>
          <p:nvPr/>
        </p:nvSpPr>
        <p:spPr>
          <a:xfrm>
            <a:off x="3515275" y="93615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147" name="Google Shape;147;p21"/>
          <p:cNvSpPr txBox="1"/>
          <p:nvPr/>
        </p:nvSpPr>
        <p:spPr>
          <a:xfrm>
            <a:off x="1984150" y="3460350"/>
            <a:ext cx="1459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48" name="Google Shape;148;p21"/>
          <p:cNvSpPr txBox="1"/>
          <p:nvPr/>
        </p:nvSpPr>
        <p:spPr>
          <a:xfrm>
            <a:off x="4476300" y="3460350"/>
            <a:ext cx="1459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49" name="Google Shape;149;p21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planes went behind the clouds?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There was a bag of fruit and vegetables.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5" name="Google Shape;155;p22" title="Screenshot 2026-08-12 at 3.44.2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0200" y="842000"/>
            <a:ext cx="2151500" cy="180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There was a bag of fruit and vegetables.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1" name="Google Shape;161;p23" title="Screenshot 2026-08-12 at 3.44.2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0200" y="842000"/>
            <a:ext cx="2151500" cy="180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3"/>
          <p:cNvSpPr txBox="1"/>
          <p:nvPr>
            <p:ph type="title"/>
          </p:nvPr>
        </p:nvSpPr>
        <p:spPr>
          <a:xfrm>
            <a:off x="102600" y="269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fell out and 2 were left in the bag.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" name="Google Shape;163;p23" title="Screenshot 2026-08-12 at 3.44.2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0200" y="3151800"/>
            <a:ext cx="2151500" cy="18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3" title="Screenshot 2026-08-12 at 3.46.2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2950" y="3862575"/>
            <a:ext cx="794225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Can we draw this as a bar model?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There was a bag of fruit and vegetables.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5" name="Google Shape;175;p25" title="Screenshot 2026-08-12 at 3.44.2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0200" y="842000"/>
            <a:ext cx="2151500" cy="180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5"/>
          <p:cNvSpPr txBox="1"/>
          <p:nvPr>
            <p:ph type="title"/>
          </p:nvPr>
        </p:nvSpPr>
        <p:spPr>
          <a:xfrm>
            <a:off x="102600" y="269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fell out and 2 were left in the bag.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7" name="Google Shape;177;p25" title="Screenshot 2026-08-12 at 3.44.2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0200" y="3151800"/>
            <a:ext cx="2151500" cy="18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5" title="Screenshot 2026-08-12 at 3.46.2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2950" y="3862575"/>
            <a:ext cx="794225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There was a bag of fruit and vegetables.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4" name="Google Shape;184;p26" title="Screenshot 2026-08-12 at 3.44.25 pm.png"/>
          <p:cNvPicPr preferRelativeResize="0"/>
          <p:nvPr/>
        </p:nvPicPr>
        <p:blipFill rotWithShape="1">
          <a:blip r:embed="rId3">
            <a:alphaModFix/>
          </a:blip>
          <a:srcRect b="30499" l="17242" r="12755" t="37738"/>
          <a:stretch/>
        </p:blipFill>
        <p:spPr>
          <a:xfrm>
            <a:off x="2458600" y="1129824"/>
            <a:ext cx="3394800" cy="12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6"/>
          <p:cNvSpPr txBox="1"/>
          <p:nvPr>
            <p:ph type="title"/>
          </p:nvPr>
        </p:nvSpPr>
        <p:spPr>
          <a:xfrm>
            <a:off x="102600" y="269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fell out and 2 were left in the bag.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6" name="Google Shape;186;p26" title="Screenshot 2026-08-12 at 3.44.2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0200" y="3151800"/>
            <a:ext cx="2151500" cy="18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6" title="Screenshot 2026-08-12 at 3.46.2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2950" y="3862575"/>
            <a:ext cx="794225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6"/>
          <p:cNvSpPr/>
          <p:nvPr/>
        </p:nvSpPr>
        <p:spPr>
          <a:xfrm>
            <a:off x="2336475" y="1074625"/>
            <a:ext cx="38019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7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There was a bag of fruit and vegetables.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4" name="Google Shape;194;p27" title="Screenshot 2026-08-12 at 3.44.25 pm.png"/>
          <p:cNvPicPr preferRelativeResize="0"/>
          <p:nvPr/>
        </p:nvPicPr>
        <p:blipFill rotWithShape="1">
          <a:blip r:embed="rId3">
            <a:alphaModFix/>
          </a:blip>
          <a:srcRect b="30499" l="17242" r="12755" t="37738"/>
          <a:stretch/>
        </p:blipFill>
        <p:spPr>
          <a:xfrm>
            <a:off x="2458600" y="1129824"/>
            <a:ext cx="3394800" cy="12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7"/>
          <p:cNvSpPr txBox="1"/>
          <p:nvPr>
            <p:ph type="title"/>
          </p:nvPr>
        </p:nvSpPr>
        <p:spPr>
          <a:xfrm>
            <a:off x="102600" y="269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fell out and 2 were left in the bag.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27"/>
          <p:cNvSpPr/>
          <p:nvPr/>
        </p:nvSpPr>
        <p:spPr>
          <a:xfrm>
            <a:off x="2336475" y="1074625"/>
            <a:ext cx="38019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7" name="Google Shape;197;p27" title="Screenshot 2026-08-12 at 3.44.25 pm.png"/>
          <p:cNvPicPr preferRelativeResize="0"/>
          <p:nvPr/>
        </p:nvPicPr>
        <p:blipFill rotWithShape="1">
          <a:blip r:embed="rId3">
            <a:alphaModFix/>
          </a:blip>
          <a:srcRect b="30499" l="17241" r="49352" t="37738"/>
          <a:stretch/>
        </p:blipFill>
        <p:spPr>
          <a:xfrm>
            <a:off x="4744600" y="3516275"/>
            <a:ext cx="1238224" cy="986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7"/>
          <p:cNvSpPr/>
          <p:nvPr/>
        </p:nvSpPr>
        <p:spPr>
          <a:xfrm>
            <a:off x="2336475" y="3264875"/>
            <a:ext cx="22713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27"/>
          <p:cNvSpPr/>
          <p:nvPr/>
        </p:nvSpPr>
        <p:spPr>
          <a:xfrm>
            <a:off x="4607775" y="3264875"/>
            <a:ext cx="15306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/>
          <p:nvPr>
            <p:ph type="title"/>
          </p:nvPr>
        </p:nvSpPr>
        <p:spPr>
          <a:xfrm>
            <a:off x="4064025" y="501925"/>
            <a:ext cx="164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" name="Google Shape;205;p28" title="Screenshot 2026-08-12 at 3.44.25 pm.png"/>
          <p:cNvPicPr preferRelativeResize="0"/>
          <p:nvPr/>
        </p:nvPicPr>
        <p:blipFill rotWithShape="1">
          <a:blip r:embed="rId3">
            <a:alphaModFix/>
          </a:blip>
          <a:srcRect b="30499" l="17242" r="12755" t="37738"/>
          <a:stretch/>
        </p:blipFill>
        <p:spPr>
          <a:xfrm>
            <a:off x="2458600" y="1129824"/>
            <a:ext cx="3394800" cy="12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8"/>
          <p:cNvSpPr txBox="1"/>
          <p:nvPr>
            <p:ph type="title"/>
          </p:nvPr>
        </p:nvSpPr>
        <p:spPr>
          <a:xfrm>
            <a:off x="2880225" y="2692175"/>
            <a:ext cx="11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p28"/>
          <p:cNvSpPr/>
          <p:nvPr/>
        </p:nvSpPr>
        <p:spPr>
          <a:xfrm>
            <a:off x="2336475" y="1074625"/>
            <a:ext cx="38019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8" name="Google Shape;208;p28" title="Screenshot 2026-08-12 at 3.44.25 pm.png"/>
          <p:cNvPicPr preferRelativeResize="0"/>
          <p:nvPr/>
        </p:nvPicPr>
        <p:blipFill rotWithShape="1">
          <a:blip r:embed="rId3">
            <a:alphaModFix/>
          </a:blip>
          <a:srcRect b="30499" l="17241" r="49352" t="37738"/>
          <a:stretch/>
        </p:blipFill>
        <p:spPr>
          <a:xfrm>
            <a:off x="4744600" y="3516275"/>
            <a:ext cx="1238224" cy="986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8"/>
          <p:cNvSpPr/>
          <p:nvPr/>
        </p:nvSpPr>
        <p:spPr>
          <a:xfrm>
            <a:off x="2336475" y="3264875"/>
            <a:ext cx="22713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p28"/>
          <p:cNvSpPr/>
          <p:nvPr/>
        </p:nvSpPr>
        <p:spPr>
          <a:xfrm>
            <a:off x="4607775" y="3264875"/>
            <a:ext cx="15306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" name="Google Shape;211;p28"/>
          <p:cNvSpPr txBox="1"/>
          <p:nvPr>
            <p:ph type="title"/>
          </p:nvPr>
        </p:nvSpPr>
        <p:spPr>
          <a:xfrm>
            <a:off x="4854425" y="2692175"/>
            <a:ext cx="11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/>
          <p:nvPr>
            <p:ph type="title"/>
          </p:nvPr>
        </p:nvSpPr>
        <p:spPr>
          <a:xfrm>
            <a:off x="4064025" y="501925"/>
            <a:ext cx="164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7" name="Google Shape;217;p29" title="Screenshot 2026-08-12 at 3.44.25 pm.png"/>
          <p:cNvPicPr preferRelativeResize="0"/>
          <p:nvPr/>
        </p:nvPicPr>
        <p:blipFill rotWithShape="1">
          <a:blip r:embed="rId3">
            <a:alphaModFix/>
          </a:blip>
          <a:srcRect b="30499" l="17242" r="12755" t="37738"/>
          <a:stretch/>
        </p:blipFill>
        <p:spPr>
          <a:xfrm>
            <a:off x="2458600" y="1129824"/>
            <a:ext cx="3394800" cy="12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9"/>
          <p:cNvSpPr txBox="1"/>
          <p:nvPr>
            <p:ph type="title"/>
          </p:nvPr>
        </p:nvSpPr>
        <p:spPr>
          <a:xfrm>
            <a:off x="2880225" y="2692175"/>
            <a:ext cx="11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29"/>
          <p:cNvSpPr/>
          <p:nvPr/>
        </p:nvSpPr>
        <p:spPr>
          <a:xfrm>
            <a:off x="2336475" y="1074625"/>
            <a:ext cx="38019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0" name="Google Shape;220;p29" title="Screenshot 2026-08-12 at 3.44.25 pm.png"/>
          <p:cNvPicPr preferRelativeResize="0"/>
          <p:nvPr/>
        </p:nvPicPr>
        <p:blipFill rotWithShape="1">
          <a:blip r:embed="rId3">
            <a:alphaModFix/>
          </a:blip>
          <a:srcRect b="30499" l="17241" r="49352" t="37738"/>
          <a:stretch/>
        </p:blipFill>
        <p:spPr>
          <a:xfrm>
            <a:off x="4744600" y="3516275"/>
            <a:ext cx="1238224" cy="98665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9"/>
          <p:cNvSpPr/>
          <p:nvPr/>
        </p:nvSpPr>
        <p:spPr>
          <a:xfrm>
            <a:off x="2336475" y="3264875"/>
            <a:ext cx="22713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2" name="Google Shape;222;p29"/>
          <p:cNvSpPr/>
          <p:nvPr/>
        </p:nvSpPr>
        <p:spPr>
          <a:xfrm>
            <a:off x="4607775" y="3264875"/>
            <a:ext cx="15306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p29"/>
          <p:cNvSpPr txBox="1"/>
          <p:nvPr>
            <p:ph type="title"/>
          </p:nvPr>
        </p:nvSpPr>
        <p:spPr>
          <a:xfrm>
            <a:off x="4854425" y="2692175"/>
            <a:ext cx="11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29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fell out?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 txBox="1"/>
          <p:nvPr>
            <p:ph type="title"/>
          </p:nvPr>
        </p:nvSpPr>
        <p:spPr>
          <a:xfrm>
            <a:off x="4064025" y="501925"/>
            <a:ext cx="164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0" name="Google Shape;230;p30" title="Screenshot 2026-08-12 at 3.44.25 pm.png"/>
          <p:cNvPicPr preferRelativeResize="0"/>
          <p:nvPr/>
        </p:nvPicPr>
        <p:blipFill rotWithShape="1">
          <a:blip r:embed="rId3">
            <a:alphaModFix/>
          </a:blip>
          <a:srcRect b="30499" l="17242" r="12755" t="37738"/>
          <a:stretch/>
        </p:blipFill>
        <p:spPr>
          <a:xfrm>
            <a:off x="2458600" y="1129824"/>
            <a:ext cx="3394800" cy="12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0"/>
          <p:cNvSpPr txBox="1"/>
          <p:nvPr>
            <p:ph type="title"/>
          </p:nvPr>
        </p:nvSpPr>
        <p:spPr>
          <a:xfrm>
            <a:off x="2880225" y="2692175"/>
            <a:ext cx="11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30"/>
          <p:cNvSpPr/>
          <p:nvPr/>
        </p:nvSpPr>
        <p:spPr>
          <a:xfrm>
            <a:off x="2336475" y="1074625"/>
            <a:ext cx="38019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3" name="Google Shape;233;p30" title="Screenshot 2026-08-12 at 3.44.25 pm.png"/>
          <p:cNvPicPr preferRelativeResize="0"/>
          <p:nvPr/>
        </p:nvPicPr>
        <p:blipFill rotWithShape="1">
          <a:blip r:embed="rId3">
            <a:alphaModFix/>
          </a:blip>
          <a:srcRect b="30499" l="17241" r="49352" t="37738"/>
          <a:stretch/>
        </p:blipFill>
        <p:spPr>
          <a:xfrm>
            <a:off x="4744600" y="3516275"/>
            <a:ext cx="1238224" cy="986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0"/>
          <p:cNvSpPr/>
          <p:nvPr/>
        </p:nvSpPr>
        <p:spPr>
          <a:xfrm>
            <a:off x="2336475" y="3264875"/>
            <a:ext cx="22713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30"/>
          <p:cNvSpPr/>
          <p:nvPr/>
        </p:nvSpPr>
        <p:spPr>
          <a:xfrm>
            <a:off x="4607775" y="3264875"/>
            <a:ext cx="15306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30"/>
          <p:cNvSpPr txBox="1"/>
          <p:nvPr>
            <p:ph type="title"/>
          </p:nvPr>
        </p:nvSpPr>
        <p:spPr>
          <a:xfrm>
            <a:off x="4854425" y="2692175"/>
            <a:ext cx="11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p30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fell out?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1"/>
          <p:cNvSpPr txBox="1"/>
          <p:nvPr>
            <p:ph type="title"/>
          </p:nvPr>
        </p:nvSpPr>
        <p:spPr>
          <a:xfrm>
            <a:off x="4064025" y="501925"/>
            <a:ext cx="164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3" name="Google Shape;243;p31" title="Screenshot 2026-08-12 at 3.44.25 pm.png"/>
          <p:cNvPicPr preferRelativeResize="0"/>
          <p:nvPr/>
        </p:nvPicPr>
        <p:blipFill rotWithShape="1">
          <a:blip r:embed="rId3">
            <a:alphaModFix/>
          </a:blip>
          <a:srcRect b="30499" l="17242" r="12755" t="37738"/>
          <a:stretch/>
        </p:blipFill>
        <p:spPr>
          <a:xfrm>
            <a:off x="2458600" y="1129824"/>
            <a:ext cx="3394800" cy="12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1"/>
          <p:cNvSpPr txBox="1"/>
          <p:nvPr>
            <p:ph type="title"/>
          </p:nvPr>
        </p:nvSpPr>
        <p:spPr>
          <a:xfrm>
            <a:off x="2880225" y="2692175"/>
            <a:ext cx="11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31"/>
          <p:cNvSpPr/>
          <p:nvPr/>
        </p:nvSpPr>
        <p:spPr>
          <a:xfrm>
            <a:off x="2336475" y="1074625"/>
            <a:ext cx="38019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6" name="Google Shape;246;p31" title="Screenshot 2026-08-12 at 3.44.25 pm.png"/>
          <p:cNvPicPr preferRelativeResize="0"/>
          <p:nvPr/>
        </p:nvPicPr>
        <p:blipFill rotWithShape="1">
          <a:blip r:embed="rId3">
            <a:alphaModFix/>
          </a:blip>
          <a:srcRect b="30499" l="17241" r="49352" t="37738"/>
          <a:stretch/>
        </p:blipFill>
        <p:spPr>
          <a:xfrm>
            <a:off x="4744600" y="3516275"/>
            <a:ext cx="1238224" cy="9866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1"/>
          <p:cNvSpPr/>
          <p:nvPr/>
        </p:nvSpPr>
        <p:spPr>
          <a:xfrm>
            <a:off x="2336475" y="3264875"/>
            <a:ext cx="22713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" name="Google Shape;248;p31"/>
          <p:cNvSpPr/>
          <p:nvPr/>
        </p:nvSpPr>
        <p:spPr>
          <a:xfrm>
            <a:off x="4607775" y="3264875"/>
            <a:ext cx="15306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" name="Google Shape;249;p31"/>
          <p:cNvSpPr txBox="1"/>
          <p:nvPr>
            <p:ph type="title"/>
          </p:nvPr>
        </p:nvSpPr>
        <p:spPr>
          <a:xfrm>
            <a:off x="4854425" y="2692175"/>
            <a:ext cx="11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p31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fell out?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/>
          <p:nvPr>
            <p:ph type="title"/>
          </p:nvPr>
        </p:nvSpPr>
        <p:spPr>
          <a:xfrm>
            <a:off x="4064025" y="501925"/>
            <a:ext cx="164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6" name="Google Shape;256;p32" title="Screenshot 2026-08-12 at 3.44.25 pm.png"/>
          <p:cNvPicPr preferRelativeResize="0"/>
          <p:nvPr/>
        </p:nvPicPr>
        <p:blipFill rotWithShape="1">
          <a:blip r:embed="rId3">
            <a:alphaModFix/>
          </a:blip>
          <a:srcRect b="30499" l="17242" r="12755" t="37738"/>
          <a:stretch/>
        </p:blipFill>
        <p:spPr>
          <a:xfrm>
            <a:off x="2458600" y="1129824"/>
            <a:ext cx="3394800" cy="12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2"/>
          <p:cNvSpPr txBox="1"/>
          <p:nvPr>
            <p:ph type="title"/>
          </p:nvPr>
        </p:nvSpPr>
        <p:spPr>
          <a:xfrm>
            <a:off x="2880225" y="2692175"/>
            <a:ext cx="11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8" name="Google Shape;258;p32"/>
          <p:cNvSpPr/>
          <p:nvPr/>
        </p:nvSpPr>
        <p:spPr>
          <a:xfrm>
            <a:off x="2336475" y="1074625"/>
            <a:ext cx="38019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9" name="Google Shape;259;p32" title="Screenshot 2026-08-12 at 3.44.25 pm.png"/>
          <p:cNvPicPr preferRelativeResize="0"/>
          <p:nvPr/>
        </p:nvPicPr>
        <p:blipFill rotWithShape="1">
          <a:blip r:embed="rId3">
            <a:alphaModFix/>
          </a:blip>
          <a:srcRect b="30499" l="17241" r="49352" t="37738"/>
          <a:stretch/>
        </p:blipFill>
        <p:spPr>
          <a:xfrm>
            <a:off x="4744600" y="3516275"/>
            <a:ext cx="1238224" cy="9866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2"/>
          <p:cNvSpPr/>
          <p:nvPr/>
        </p:nvSpPr>
        <p:spPr>
          <a:xfrm>
            <a:off x="2336475" y="3264875"/>
            <a:ext cx="22713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32"/>
          <p:cNvSpPr/>
          <p:nvPr/>
        </p:nvSpPr>
        <p:spPr>
          <a:xfrm>
            <a:off x="4607775" y="3264875"/>
            <a:ext cx="1530600" cy="1497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					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32"/>
          <p:cNvSpPr txBox="1"/>
          <p:nvPr>
            <p:ph type="title"/>
          </p:nvPr>
        </p:nvSpPr>
        <p:spPr>
          <a:xfrm>
            <a:off x="4854425" y="2692175"/>
            <a:ext cx="11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32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fell out?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3"/>
          <p:cNvSpPr/>
          <p:nvPr/>
        </p:nvSpPr>
        <p:spPr>
          <a:xfrm>
            <a:off x="1809450" y="3577413"/>
            <a:ext cx="17475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5" name="Google Shape;275;p33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76" name="Google Shape;276;p33"/>
          <p:cNvSpPr/>
          <p:nvPr/>
        </p:nvSpPr>
        <p:spPr>
          <a:xfrm>
            <a:off x="3556950" y="3577421"/>
            <a:ext cx="335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7" name="Google Shape;277;p33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78" name="Google Shape;278;p33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279" name="Google Shape;279;p33"/>
          <p:cNvSpPr txBox="1"/>
          <p:nvPr/>
        </p:nvSpPr>
        <p:spPr>
          <a:xfrm>
            <a:off x="4362900" y="312382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280" name="Google Shape;280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088" y="36213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8738" y="36213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3"/>
          <p:cNvSpPr/>
          <p:nvPr/>
        </p:nvSpPr>
        <p:spPr>
          <a:xfrm>
            <a:off x="1809450" y="1186900"/>
            <a:ext cx="5106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33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284" name="Google Shape;284;p33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is the missing part?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4"/>
          <p:cNvSpPr/>
          <p:nvPr/>
        </p:nvSpPr>
        <p:spPr>
          <a:xfrm>
            <a:off x="1809450" y="3577413"/>
            <a:ext cx="17475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6" name="Google Shape;296;p34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97" name="Google Shape;297;p34"/>
          <p:cNvSpPr/>
          <p:nvPr/>
        </p:nvSpPr>
        <p:spPr>
          <a:xfrm>
            <a:off x="3556950" y="3577421"/>
            <a:ext cx="335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33349" lvl="0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33349" lvl="0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33349" lvl="0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33349" lvl="0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   4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8" name="Google Shape;298;p34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99" name="Google Shape;299;p34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300" name="Google Shape;300;p34"/>
          <p:cNvSpPr txBox="1"/>
          <p:nvPr/>
        </p:nvSpPr>
        <p:spPr>
          <a:xfrm>
            <a:off x="4362900" y="312382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301" name="Google Shape;301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088" y="36213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8738" y="36213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4"/>
          <p:cNvSpPr/>
          <p:nvPr/>
        </p:nvSpPr>
        <p:spPr>
          <a:xfrm>
            <a:off x="1809450" y="1186900"/>
            <a:ext cx="5106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" name="Google Shape;304;p34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305" name="Google Shape;305;p34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is the missing part?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6" name="Google Shape;306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4338" y="36620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36620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7188" y="36620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3138" y="3662080"/>
            <a:ext cx="568575" cy="594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1" name="Google Shape;321;p35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22" name="Google Shape;322;p35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23" name="Google Shape;323;p35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324" name="Google Shape;324;p35"/>
          <p:cNvSpPr txBox="1"/>
          <p:nvPr/>
        </p:nvSpPr>
        <p:spPr>
          <a:xfrm>
            <a:off x="457200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325" name="Google Shape;325;p35"/>
          <p:cNvSpPr/>
          <p:nvPr/>
        </p:nvSpPr>
        <p:spPr>
          <a:xfrm>
            <a:off x="1809450" y="1186900"/>
            <a:ext cx="527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6" name="Google Shape;326;p35"/>
          <p:cNvSpPr/>
          <p:nvPr/>
        </p:nvSpPr>
        <p:spPr>
          <a:xfrm>
            <a:off x="1781388" y="357875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7" name="Google Shape;327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50" y="3697780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5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is the missing part?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0" name="Google Shape;330;p35"/>
          <p:cNvSpPr/>
          <p:nvPr/>
        </p:nvSpPr>
        <p:spPr>
          <a:xfrm>
            <a:off x="4420200" y="357875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313" y="36977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3" name="Google Shape;343;p36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44" name="Google Shape;344;p36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45" name="Google Shape;345;p36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346" name="Google Shape;346;p36"/>
          <p:cNvSpPr txBox="1"/>
          <p:nvPr/>
        </p:nvSpPr>
        <p:spPr>
          <a:xfrm>
            <a:off x="457200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347" name="Google Shape;347;p36"/>
          <p:cNvSpPr/>
          <p:nvPr/>
        </p:nvSpPr>
        <p:spPr>
          <a:xfrm>
            <a:off x="1809450" y="1186900"/>
            <a:ext cx="527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p36"/>
          <p:cNvSpPr/>
          <p:nvPr/>
        </p:nvSpPr>
        <p:spPr>
          <a:xfrm>
            <a:off x="1781388" y="357875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9" name="Google Shape;349;p36"/>
          <p:cNvSpPr/>
          <p:nvPr/>
        </p:nvSpPr>
        <p:spPr>
          <a:xfrm>
            <a:off x="4420200" y="357875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0" name="Google Shape;350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50" y="36977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1700" y="369779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9500" y="3697805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36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is the missing part?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659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3" name="Google Shape;363;p37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64" name="Google Shape;364;p37"/>
          <p:cNvSpPr/>
          <p:nvPr/>
        </p:nvSpPr>
        <p:spPr>
          <a:xfrm>
            <a:off x="4577184" y="352465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5" name="Google Shape;365;p37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66" name="Google Shape;366;p37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367" name="Google Shape;367;p37"/>
          <p:cNvSpPr txBox="1"/>
          <p:nvPr/>
        </p:nvSpPr>
        <p:spPr>
          <a:xfrm>
            <a:off x="451555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368" name="Google Shape;368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1279180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7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0" name="Google Shape;370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364369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3643692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7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373" name="Google Shape;373;p37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is the missing part?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4" name="Google Shape;374;p37"/>
          <p:cNvSpPr/>
          <p:nvPr/>
        </p:nvSpPr>
        <p:spPr>
          <a:xfrm>
            <a:off x="1929384" y="352465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659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8"/>
          <p:cNvSpPr/>
          <p:nvPr/>
        </p:nvSpPr>
        <p:spPr>
          <a:xfrm>
            <a:off x="1929384" y="352465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5" name="Google Shape;385;p38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86" name="Google Shape;386;p38"/>
          <p:cNvSpPr/>
          <p:nvPr/>
        </p:nvSpPr>
        <p:spPr>
          <a:xfrm>
            <a:off x="4577184" y="352465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7" name="Google Shape;387;p38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88" name="Google Shape;388;p38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389" name="Google Shape;389;p38"/>
          <p:cNvSpPr txBox="1"/>
          <p:nvPr/>
        </p:nvSpPr>
        <p:spPr>
          <a:xfrm>
            <a:off x="451555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390" name="Google Shape;390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1279180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8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2" name="Google Shape;392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3721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364369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3643692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8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397" name="Google Shape;397;p38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is the missing part?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2" name="Google Shape;402;p39"/>
          <p:cNvCxnSpPr/>
          <p:nvPr/>
        </p:nvCxnSpPr>
        <p:spPr>
          <a:xfrm flipH="1" rot="10800000">
            <a:off x="1657813" y="195735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03" name="Google Shape;403;p39"/>
          <p:cNvCxnSpPr/>
          <p:nvPr/>
        </p:nvCxnSpPr>
        <p:spPr>
          <a:xfrm flipH="1" rot="10800000">
            <a:off x="5049488" y="19573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04" name="Google Shape;404;p39"/>
          <p:cNvSpPr txBox="1"/>
          <p:nvPr/>
        </p:nvSpPr>
        <p:spPr>
          <a:xfrm>
            <a:off x="699875" y="30256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405" name="Google Shape;405;p39"/>
          <p:cNvSpPr txBox="1"/>
          <p:nvPr/>
        </p:nvSpPr>
        <p:spPr>
          <a:xfrm>
            <a:off x="4181900" y="3025638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406" name="Google Shape;406;p39"/>
          <p:cNvSpPr/>
          <p:nvPr/>
        </p:nvSpPr>
        <p:spPr>
          <a:xfrm>
            <a:off x="1224025" y="3393963"/>
            <a:ext cx="879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7" name="Google Shape;407;p39"/>
          <p:cNvSpPr/>
          <p:nvPr/>
        </p:nvSpPr>
        <p:spPr>
          <a:xfrm>
            <a:off x="2103925" y="3393975"/>
            <a:ext cx="6032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8" name="Google Shape;408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9"/>
          <p:cNvSpPr/>
          <p:nvPr/>
        </p:nvSpPr>
        <p:spPr>
          <a:xfrm>
            <a:off x="1224025" y="10769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9" name="Google Shape;419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92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4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36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197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5050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81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1200" y="35350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4275" y="35350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7350" y="3535000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39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429" name="Google Shape;429;p39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is the missing part?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4" name="Google Shape;434;p40"/>
          <p:cNvCxnSpPr/>
          <p:nvPr/>
        </p:nvCxnSpPr>
        <p:spPr>
          <a:xfrm flipH="1" rot="10800000">
            <a:off x="1657813" y="195735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35" name="Google Shape;435;p40"/>
          <p:cNvCxnSpPr/>
          <p:nvPr/>
        </p:nvCxnSpPr>
        <p:spPr>
          <a:xfrm flipH="1" rot="10800000">
            <a:off x="5049488" y="19573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36" name="Google Shape;436;p40"/>
          <p:cNvSpPr txBox="1"/>
          <p:nvPr/>
        </p:nvSpPr>
        <p:spPr>
          <a:xfrm>
            <a:off x="699875" y="30256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437" name="Google Shape;437;p40"/>
          <p:cNvSpPr txBox="1"/>
          <p:nvPr/>
        </p:nvSpPr>
        <p:spPr>
          <a:xfrm>
            <a:off x="4181900" y="3025638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438" name="Google Shape;438;p40"/>
          <p:cNvSpPr/>
          <p:nvPr/>
        </p:nvSpPr>
        <p:spPr>
          <a:xfrm>
            <a:off x="1224025" y="3393963"/>
            <a:ext cx="879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9" name="Google Shape;439;p40"/>
          <p:cNvSpPr/>
          <p:nvPr/>
        </p:nvSpPr>
        <p:spPr>
          <a:xfrm>
            <a:off x="2103925" y="3393975"/>
            <a:ext cx="6032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0" name="Google Shape;440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40"/>
          <p:cNvSpPr/>
          <p:nvPr/>
        </p:nvSpPr>
        <p:spPr>
          <a:xfrm>
            <a:off x="1224025" y="10769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1" name="Google Shape;451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35492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92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4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36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197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5050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81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1200" y="35350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4275" y="35350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7350" y="3535000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40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462" name="Google Shape;462;p40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is the missing part?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7" name="Google Shape;467;p41"/>
          <p:cNvCxnSpPr/>
          <p:nvPr/>
        </p:nvCxnSpPr>
        <p:spPr>
          <a:xfrm flipH="1" rot="10800000">
            <a:off x="5035363" y="20382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68" name="Google Shape;468;p41"/>
          <p:cNvSpPr txBox="1"/>
          <p:nvPr/>
        </p:nvSpPr>
        <p:spPr>
          <a:xfrm>
            <a:off x="4074550" y="3124463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469" name="Google Shape;469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9" name="Google Shape;479;p41"/>
          <p:cNvCxnSpPr/>
          <p:nvPr/>
        </p:nvCxnSpPr>
        <p:spPr>
          <a:xfrm flipH="1" rot="10800000">
            <a:off x="2314963" y="2020325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80" name="Google Shape;480;p41"/>
          <p:cNvSpPr txBox="1"/>
          <p:nvPr/>
        </p:nvSpPr>
        <p:spPr>
          <a:xfrm>
            <a:off x="1447375" y="31065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481" name="Google Shape;481;p41"/>
          <p:cNvSpPr/>
          <p:nvPr/>
        </p:nvSpPr>
        <p:spPr>
          <a:xfrm>
            <a:off x="3390000" y="3534200"/>
            <a:ext cx="4718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2" name="Google Shape;482;p41"/>
          <p:cNvSpPr/>
          <p:nvPr/>
        </p:nvSpPr>
        <p:spPr>
          <a:xfrm>
            <a:off x="1195800" y="3534200"/>
            <a:ext cx="21942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3" name="Google Shape;483;p41"/>
          <p:cNvSpPr/>
          <p:nvPr/>
        </p:nvSpPr>
        <p:spPr>
          <a:xfrm>
            <a:off x="1224025" y="11875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4" name="Google Shape;484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091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64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41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488" name="Google Shape;488;p41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is the missing part?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3" name="Google Shape;493;p42"/>
          <p:cNvCxnSpPr/>
          <p:nvPr/>
        </p:nvCxnSpPr>
        <p:spPr>
          <a:xfrm flipH="1" rot="10800000">
            <a:off x="5035363" y="20382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94" name="Google Shape;494;p42"/>
          <p:cNvSpPr txBox="1"/>
          <p:nvPr/>
        </p:nvSpPr>
        <p:spPr>
          <a:xfrm>
            <a:off x="4074550" y="3124463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495" name="Google Shape;495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5" name="Google Shape;505;p42"/>
          <p:cNvCxnSpPr/>
          <p:nvPr/>
        </p:nvCxnSpPr>
        <p:spPr>
          <a:xfrm flipH="1" rot="10800000">
            <a:off x="2314963" y="2020325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06" name="Google Shape;506;p42"/>
          <p:cNvSpPr txBox="1"/>
          <p:nvPr/>
        </p:nvSpPr>
        <p:spPr>
          <a:xfrm>
            <a:off x="1447375" y="31065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07" name="Google Shape;507;p42"/>
          <p:cNvSpPr/>
          <p:nvPr/>
        </p:nvSpPr>
        <p:spPr>
          <a:xfrm>
            <a:off x="3390000" y="3534200"/>
            <a:ext cx="4718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8" name="Google Shape;508;p42"/>
          <p:cNvSpPr/>
          <p:nvPr/>
        </p:nvSpPr>
        <p:spPr>
          <a:xfrm>
            <a:off x="1195800" y="3534200"/>
            <a:ext cx="21942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9" name="Google Shape;509;p42"/>
          <p:cNvSpPr/>
          <p:nvPr/>
        </p:nvSpPr>
        <p:spPr>
          <a:xfrm>
            <a:off x="1224025" y="11875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0" name="Google Shape;510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091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64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631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986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613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171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42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521" name="Google Shape;521;p42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is the missing part?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6" name="Google Shape;526;p43"/>
          <p:cNvCxnSpPr/>
          <p:nvPr/>
        </p:nvCxnSpPr>
        <p:spPr>
          <a:xfrm flipH="1" rot="10800000">
            <a:off x="294226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27" name="Google Shape;527;p43"/>
          <p:cNvCxnSpPr/>
          <p:nvPr/>
        </p:nvCxnSpPr>
        <p:spPr>
          <a:xfrm flipH="1" rot="10800000">
            <a:off x="6391063" y="2037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28" name="Google Shape;528;p43"/>
          <p:cNvSpPr/>
          <p:nvPr/>
        </p:nvSpPr>
        <p:spPr>
          <a:xfrm>
            <a:off x="1224025" y="349187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9" name="Google Shape;529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43"/>
          <p:cNvSpPr txBox="1"/>
          <p:nvPr/>
        </p:nvSpPr>
        <p:spPr>
          <a:xfrm>
            <a:off x="213112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40" name="Google Shape;540;p43"/>
          <p:cNvSpPr/>
          <p:nvPr/>
        </p:nvSpPr>
        <p:spPr>
          <a:xfrm>
            <a:off x="4672825" y="349187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1" name="Google Shape;541;p43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2" name="Google Shape;542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7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29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01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73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73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3"/>
          <p:cNvSpPr txBox="1"/>
          <p:nvPr/>
        </p:nvSpPr>
        <p:spPr>
          <a:xfrm>
            <a:off x="552347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48" name="Google Shape;548;p43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549" name="Google Shape;549;p43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is the missing part?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4" name="Google Shape;554;p44"/>
          <p:cNvCxnSpPr/>
          <p:nvPr/>
        </p:nvCxnSpPr>
        <p:spPr>
          <a:xfrm flipH="1" rot="10800000">
            <a:off x="294226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55" name="Google Shape;555;p44"/>
          <p:cNvCxnSpPr/>
          <p:nvPr/>
        </p:nvCxnSpPr>
        <p:spPr>
          <a:xfrm flipH="1" rot="10800000">
            <a:off x="6391063" y="2037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56" name="Google Shape;556;p44"/>
          <p:cNvSpPr/>
          <p:nvPr/>
        </p:nvSpPr>
        <p:spPr>
          <a:xfrm>
            <a:off x="1224025" y="349187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7" name="Google Shape;557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44"/>
          <p:cNvSpPr txBox="1"/>
          <p:nvPr/>
        </p:nvSpPr>
        <p:spPr>
          <a:xfrm>
            <a:off x="213112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68" name="Google Shape;568;p44"/>
          <p:cNvSpPr/>
          <p:nvPr/>
        </p:nvSpPr>
        <p:spPr>
          <a:xfrm>
            <a:off x="4672825" y="349187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9" name="Google Shape;569;p44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0" name="Google Shape;570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7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29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01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73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73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5013" y="36963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8088" y="36963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1163" y="36679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4238" y="36679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3667900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44"/>
          <p:cNvSpPr txBox="1"/>
          <p:nvPr/>
        </p:nvSpPr>
        <p:spPr>
          <a:xfrm>
            <a:off x="552347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81" name="Google Shape;581;p44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582" name="Google Shape;582;p44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is the missing part?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7" name="Google Shape;587;p45"/>
          <p:cNvCxnSpPr/>
          <p:nvPr/>
        </p:nvCxnSpPr>
        <p:spPr>
          <a:xfrm flipH="1" rot="10800000">
            <a:off x="294226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88" name="Google Shape;588;p45"/>
          <p:cNvCxnSpPr/>
          <p:nvPr/>
        </p:nvCxnSpPr>
        <p:spPr>
          <a:xfrm flipH="1" rot="10800000">
            <a:off x="6391063" y="2037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89" name="Google Shape;589;p45"/>
          <p:cNvSpPr/>
          <p:nvPr/>
        </p:nvSpPr>
        <p:spPr>
          <a:xfrm>
            <a:off x="1224025" y="349187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0" name="Google Shape;590;p45"/>
          <p:cNvSpPr txBox="1"/>
          <p:nvPr/>
        </p:nvSpPr>
        <p:spPr>
          <a:xfrm>
            <a:off x="213112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91" name="Google Shape;591;p45"/>
          <p:cNvSpPr/>
          <p:nvPr/>
        </p:nvSpPr>
        <p:spPr>
          <a:xfrm>
            <a:off x="4672825" y="349187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2" name="Google Shape;592;p45"/>
          <p:cNvSpPr txBox="1"/>
          <p:nvPr/>
        </p:nvSpPr>
        <p:spPr>
          <a:xfrm>
            <a:off x="552347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93" name="Google Shape;593;p45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594" name="Google Shape;594;p45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46"/>
          <p:cNvSpPr/>
          <p:nvPr/>
        </p:nvSpPr>
        <p:spPr>
          <a:xfrm>
            <a:off x="1224025" y="249052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0" name="Google Shape;600;p46"/>
          <p:cNvSpPr txBox="1"/>
          <p:nvPr/>
        </p:nvSpPr>
        <p:spPr>
          <a:xfrm>
            <a:off x="2131125" y="2121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01" name="Google Shape;601;p46"/>
          <p:cNvSpPr/>
          <p:nvPr/>
        </p:nvSpPr>
        <p:spPr>
          <a:xfrm>
            <a:off x="4672825" y="249052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2" name="Google Shape;602;p46"/>
          <p:cNvSpPr txBox="1"/>
          <p:nvPr/>
        </p:nvSpPr>
        <p:spPr>
          <a:xfrm>
            <a:off x="5523475" y="2121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03" name="Google Shape;603;p46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604" name="Google Shape;604;p46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7"/>
          <p:cNvSpPr/>
          <p:nvPr/>
        </p:nvSpPr>
        <p:spPr>
          <a:xfrm>
            <a:off x="1224025" y="2881307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0" name="Google Shape;610;p47"/>
          <p:cNvSpPr/>
          <p:nvPr/>
        </p:nvSpPr>
        <p:spPr>
          <a:xfrm>
            <a:off x="4672825" y="2881307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1" name="Google Shape;611;p47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2" name="Google Shape;612;p47"/>
          <p:cNvSpPr/>
          <p:nvPr/>
        </p:nvSpPr>
        <p:spPr>
          <a:xfrm>
            <a:off x="1872425" y="1424675"/>
            <a:ext cx="439500" cy="4071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47"/>
          <p:cNvSpPr/>
          <p:nvPr/>
        </p:nvSpPr>
        <p:spPr>
          <a:xfrm>
            <a:off x="2586550" y="1424675"/>
            <a:ext cx="439500" cy="4071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47"/>
          <p:cNvSpPr/>
          <p:nvPr/>
        </p:nvSpPr>
        <p:spPr>
          <a:xfrm>
            <a:off x="3219275" y="1432900"/>
            <a:ext cx="439500" cy="4071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47"/>
          <p:cNvSpPr/>
          <p:nvPr/>
        </p:nvSpPr>
        <p:spPr>
          <a:xfrm>
            <a:off x="3852000" y="1432900"/>
            <a:ext cx="439500" cy="4071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47"/>
          <p:cNvSpPr/>
          <p:nvPr/>
        </p:nvSpPr>
        <p:spPr>
          <a:xfrm>
            <a:off x="4572000" y="1432900"/>
            <a:ext cx="439500" cy="4071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47"/>
          <p:cNvSpPr/>
          <p:nvPr/>
        </p:nvSpPr>
        <p:spPr>
          <a:xfrm>
            <a:off x="5292000" y="1432900"/>
            <a:ext cx="439500" cy="4071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47"/>
          <p:cNvSpPr/>
          <p:nvPr/>
        </p:nvSpPr>
        <p:spPr>
          <a:xfrm>
            <a:off x="6012000" y="1424675"/>
            <a:ext cx="439500" cy="4071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47"/>
          <p:cNvSpPr/>
          <p:nvPr/>
        </p:nvSpPr>
        <p:spPr>
          <a:xfrm>
            <a:off x="6732000" y="1432900"/>
            <a:ext cx="439500" cy="4071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47"/>
          <p:cNvSpPr/>
          <p:nvPr/>
        </p:nvSpPr>
        <p:spPr>
          <a:xfrm>
            <a:off x="5150000" y="3094157"/>
            <a:ext cx="439500" cy="4071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47"/>
          <p:cNvSpPr/>
          <p:nvPr/>
        </p:nvSpPr>
        <p:spPr>
          <a:xfrm>
            <a:off x="5807125" y="3094157"/>
            <a:ext cx="439500" cy="4071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7"/>
          <p:cNvSpPr/>
          <p:nvPr/>
        </p:nvSpPr>
        <p:spPr>
          <a:xfrm>
            <a:off x="6464250" y="3094157"/>
            <a:ext cx="439500" cy="4071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7"/>
          <p:cNvSpPr/>
          <p:nvPr/>
        </p:nvSpPr>
        <p:spPr>
          <a:xfrm>
            <a:off x="7121375" y="3094157"/>
            <a:ext cx="439500" cy="4071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7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625" name="Google Shape;625;p47"/>
          <p:cNvSpPr txBox="1"/>
          <p:nvPr/>
        </p:nvSpPr>
        <p:spPr>
          <a:xfrm>
            <a:off x="2074675" y="241959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26" name="Google Shape;626;p47"/>
          <p:cNvSpPr txBox="1"/>
          <p:nvPr/>
        </p:nvSpPr>
        <p:spPr>
          <a:xfrm>
            <a:off x="5589500" y="241959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48"/>
          <p:cNvSpPr/>
          <p:nvPr/>
        </p:nvSpPr>
        <p:spPr>
          <a:xfrm>
            <a:off x="1224025" y="2881300"/>
            <a:ext cx="27162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2" name="Google Shape;632;p48"/>
          <p:cNvSpPr/>
          <p:nvPr/>
        </p:nvSpPr>
        <p:spPr>
          <a:xfrm>
            <a:off x="3940225" y="2881300"/>
            <a:ext cx="4181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3" name="Google Shape;633;p48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4" name="Google Shape;634;p48"/>
          <p:cNvSpPr/>
          <p:nvPr/>
        </p:nvSpPr>
        <p:spPr>
          <a:xfrm>
            <a:off x="2059675" y="1347425"/>
            <a:ext cx="570000" cy="513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48"/>
          <p:cNvSpPr/>
          <p:nvPr/>
        </p:nvSpPr>
        <p:spPr>
          <a:xfrm>
            <a:off x="3213425" y="1347425"/>
            <a:ext cx="570000" cy="513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48"/>
          <p:cNvSpPr/>
          <p:nvPr/>
        </p:nvSpPr>
        <p:spPr>
          <a:xfrm>
            <a:off x="5295250" y="1347425"/>
            <a:ext cx="570000" cy="513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8"/>
          <p:cNvSpPr/>
          <p:nvPr/>
        </p:nvSpPr>
        <p:spPr>
          <a:xfrm>
            <a:off x="4185775" y="1347425"/>
            <a:ext cx="570000" cy="513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8"/>
          <p:cNvSpPr/>
          <p:nvPr/>
        </p:nvSpPr>
        <p:spPr>
          <a:xfrm>
            <a:off x="6357150" y="1347425"/>
            <a:ext cx="570000" cy="513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48"/>
          <p:cNvSpPr/>
          <p:nvPr/>
        </p:nvSpPr>
        <p:spPr>
          <a:xfrm>
            <a:off x="1682900" y="3041200"/>
            <a:ext cx="570000" cy="513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48"/>
          <p:cNvSpPr/>
          <p:nvPr/>
        </p:nvSpPr>
        <p:spPr>
          <a:xfrm>
            <a:off x="2811563" y="3041200"/>
            <a:ext cx="570000" cy="513000"/>
          </a:xfrm>
          <a:prstGeom prst="triangl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48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642" name="Google Shape;642;p48"/>
          <p:cNvSpPr txBox="1"/>
          <p:nvPr/>
        </p:nvSpPr>
        <p:spPr>
          <a:xfrm>
            <a:off x="2074675" y="241959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43" name="Google Shape;643;p48"/>
          <p:cNvSpPr txBox="1"/>
          <p:nvPr/>
        </p:nvSpPr>
        <p:spPr>
          <a:xfrm>
            <a:off x="5109025" y="241959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49"/>
          <p:cNvSpPr/>
          <p:nvPr/>
        </p:nvSpPr>
        <p:spPr>
          <a:xfrm>
            <a:off x="1224025" y="2490525"/>
            <a:ext cx="458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9" name="Google Shape;649;p49"/>
          <p:cNvSpPr txBox="1"/>
          <p:nvPr/>
        </p:nvSpPr>
        <p:spPr>
          <a:xfrm>
            <a:off x="2131125" y="2121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50" name="Google Shape;650;p49"/>
          <p:cNvSpPr/>
          <p:nvPr/>
        </p:nvSpPr>
        <p:spPr>
          <a:xfrm>
            <a:off x="5812825" y="2490525"/>
            <a:ext cx="230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1" name="Google Shape;651;p49"/>
          <p:cNvSpPr txBox="1"/>
          <p:nvPr/>
        </p:nvSpPr>
        <p:spPr>
          <a:xfrm>
            <a:off x="6516675" y="2121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52" name="Google Shape;652;p49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653" name="Google Shape;653;p49"/>
          <p:cNvSpPr/>
          <p:nvPr/>
        </p:nvSpPr>
        <p:spPr>
          <a:xfrm>
            <a:off x="1224025" y="1220050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4" name="Google Shape;654;p49"/>
          <p:cNvSpPr/>
          <p:nvPr/>
        </p:nvSpPr>
        <p:spPr>
          <a:xfrm>
            <a:off x="1896875" y="1318900"/>
            <a:ext cx="618600" cy="635100"/>
          </a:xfrm>
          <a:prstGeom prst="donut">
            <a:avLst>
              <a:gd fmla="val 901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49"/>
          <p:cNvSpPr/>
          <p:nvPr/>
        </p:nvSpPr>
        <p:spPr>
          <a:xfrm>
            <a:off x="2870550" y="1318900"/>
            <a:ext cx="618600" cy="635100"/>
          </a:xfrm>
          <a:prstGeom prst="donut">
            <a:avLst>
              <a:gd fmla="val 901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49"/>
          <p:cNvSpPr/>
          <p:nvPr/>
        </p:nvSpPr>
        <p:spPr>
          <a:xfrm>
            <a:off x="3894525" y="1318900"/>
            <a:ext cx="618600" cy="635100"/>
          </a:xfrm>
          <a:prstGeom prst="donut">
            <a:avLst>
              <a:gd fmla="val 901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49"/>
          <p:cNvSpPr/>
          <p:nvPr/>
        </p:nvSpPr>
        <p:spPr>
          <a:xfrm>
            <a:off x="4896300" y="1318900"/>
            <a:ext cx="618600" cy="635100"/>
          </a:xfrm>
          <a:prstGeom prst="donut">
            <a:avLst>
              <a:gd fmla="val 901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49"/>
          <p:cNvSpPr/>
          <p:nvPr/>
        </p:nvSpPr>
        <p:spPr>
          <a:xfrm>
            <a:off x="6052775" y="1318900"/>
            <a:ext cx="618600" cy="635100"/>
          </a:xfrm>
          <a:prstGeom prst="donut">
            <a:avLst>
              <a:gd fmla="val 901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/>
          <p:nvPr/>
        </p:nvSpPr>
        <p:spPr>
          <a:xfrm>
            <a:off x="7081125" y="1286375"/>
            <a:ext cx="618600" cy="635100"/>
          </a:xfrm>
          <a:prstGeom prst="donut">
            <a:avLst>
              <a:gd fmla="val 901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/>
          <p:nvPr/>
        </p:nvSpPr>
        <p:spPr>
          <a:xfrm>
            <a:off x="7142225" y="2589375"/>
            <a:ext cx="618600" cy="635100"/>
          </a:xfrm>
          <a:prstGeom prst="donut">
            <a:avLst>
              <a:gd fmla="val 901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49"/>
          <p:cNvSpPr/>
          <p:nvPr/>
        </p:nvSpPr>
        <p:spPr>
          <a:xfrm>
            <a:off x="6168225" y="2589375"/>
            <a:ext cx="618600" cy="635100"/>
          </a:xfrm>
          <a:prstGeom prst="donut">
            <a:avLst>
              <a:gd fmla="val 9019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50"/>
          <p:cNvSpPr/>
          <p:nvPr/>
        </p:nvSpPr>
        <p:spPr>
          <a:xfrm>
            <a:off x="1224025" y="2490525"/>
            <a:ext cx="3566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7" name="Google Shape;667;p50"/>
          <p:cNvSpPr txBox="1"/>
          <p:nvPr/>
        </p:nvSpPr>
        <p:spPr>
          <a:xfrm>
            <a:off x="1305475" y="2121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68" name="Google Shape;668;p50"/>
          <p:cNvSpPr/>
          <p:nvPr/>
        </p:nvSpPr>
        <p:spPr>
          <a:xfrm>
            <a:off x="4790775" y="2490525"/>
            <a:ext cx="3330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9" name="Google Shape;669;p50"/>
          <p:cNvSpPr txBox="1"/>
          <p:nvPr/>
        </p:nvSpPr>
        <p:spPr>
          <a:xfrm>
            <a:off x="4790775" y="2121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70" name="Google Shape;670;p50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671" name="Google Shape;671;p50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2" name="Google Shape;672;p50"/>
          <p:cNvSpPr/>
          <p:nvPr/>
        </p:nvSpPr>
        <p:spPr>
          <a:xfrm>
            <a:off x="1611925" y="1416550"/>
            <a:ext cx="496500" cy="480300"/>
          </a:xfrm>
          <a:prstGeom prst="mathPlus">
            <a:avLst>
              <a:gd fmla="val 8474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50"/>
          <p:cNvSpPr/>
          <p:nvPr/>
        </p:nvSpPr>
        <p:spPr>
          <a:xfrm>
            <a:off x="2637925" y="1363775"/>
            <a:ext cx="496500" cy="480300"/>
          </a:xfrm>
          <a:prstGeom prst="mathPlus">
            <a:avLst>
              <a:gd fmla="val 8474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50"/>
          <p:cNvSpPr/>
          <p:nvPr/>
        </p:nvSpPr>
        <p:spPr>
          <a:xfrm>
            <a:off x="5379775" y="1363775"/>
            <a:ext cx="496500" cy="480300"/>
          </a:xfrm>
          <a:prstGeom prst="mathPlus">
            <a:avLst>
              <a:gd fmla="val 8474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0"/>
          <p:cNvSpPr/>
          <p:nvPr/>
        </p:nvSpPr>
        <p:spPr>
          <a:xfrm>
            <a:off x="6239000" y="1363775"/>
            <a:ext cx="496500" cy="480300"/>
          </a:xfrm>
          <a:prstGeom prst="mathPlus">
            <a:avLst>
              <a:gd fmla="val 8474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0"/>
          <p:cNvSpPr/>
          <p:nvPr/>
        </p:nvSpPr>
        <p:spPr>
          <a:xfrm>
            <a:off x="5416275" y="2685025"/>
            <a:ext cx="496500" cy="480300"/>
          </a:xfrm>
          <a:prstGeom prst="mathPlus">
            <a:avLst>
              <a:gd fmla="val 8474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50"/>
          <p:cNvSpPr/>
          <p:nvPr/>
        </p:nvSpPr>
        <p:spPr>
          <a:xfrm>
            <a:off x="6333125" y="2685025"/>
            <a:ext cx="496500" cy="480300"/>
          </a:xfrm>
          <a:prstGeom prst="mathPlus">
            <a:avLst>
              <a:gd fmla="val 8474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50"/>
          <p:cNvSpPr/>
          <p:nvPr/>
        </p:nvSpPr>
        <p:spPr>
          <a:xfrm>
            <a:off x="3904800" y="1416550"/>
            <a:ext cx="496500" cy="480300"/>
          </a:xfrm>
          <a:prstGeom prst="mathPlus">
            <a:avLst>
              <a:gd fmla="val 8474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50"/>
          <p:cNvSpPr/>
          <p:nvPr/>
        </p:nvSpPr>
        <p:spPr>
          <a:xfrm>
            <a:off x="7191525" y="2666775"/>
            <a:ext cx="496500" cy="480300"/>
          </a:xfrm>
          <a:prstGeom prst="mathPlus">
            <a:avLst>
              <a:gd fmla="val 8474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50"/>
          <p:cNvSpPr/>
          <p:nvPr/>
        </p:nvSpPr>
        <p:spPr>
          <a:xfrm>
            <a:off x="7254350" y="1363775"/>
            <a:ext cx="496500" cy="480300"/>
          </a:xfrm>
          <a:prstGeom prst="mathPlus">
            <a:avLst>
              <a:gd fmla="val 8474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51"/>
          <p:cNvSpPr/>
          <p:nvPr/>
        </p:nvSpPr>
        <p:spPr>
          <a:xfrm>
            <a:off x="1224025" y="2490525"/>
            <a:ext cx="3619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6" name="Google Shape;686;p51"/>
          <p:cNvSpPr txBox="1"/>
          <p:nvPr/>
        </p:nvSpPr>
        <p:spPr>
          <a:xfrm>
            <a:off x="2518475" y="2121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87" name="Google Shape;687;p51"/>
          <p:cNvSpPr/>
          <p:nvPr/>
        </p:nvSpPr>
        <p:spPr>
          <a:xfrm>
            <a:off x="4843825" y="2490525"/>
            <a:ext cx="327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8" name="Google Shape;688;p51"/>
          <p:cNvSpPr txBox="1"/>
          <p:nvPr/>
        </p:nvSpPr>
        <p:spPr>
          <a:xfrm>
            <a:off x="5735125" y="2121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89" name="Google Shape;689;p51"/>
          <p:cNvSpPr txBox="1"/>
          <p:nvPr/>
        </p:nvSpPr>
        <p:spPr>
          <a:xfrm>
            <a:off x="3987625" y="68122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690" name="Google Shape;690;p51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52"/>
          <p:cNvSpPr/>
          <p:nvPr/>
        </p:nvSpPr>
        <p:spPr>
          <a:xfrm>
            <a:off x="1224025" y="2490525"/>
            <a:ext cx="4670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6" name="Google Shape;696;p52"/>
          <p:cNvSpPr txBox="1"/>
          <p:nvPr/>
        </p:nvSpPr>
        <p:spPr>
          <a:xfrm>
            <a:off x="2518475" y="2121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97" name="Google Shape;697;p52"/>
          <p:cNvSpPr/>
          <p:nvPr/>
        </p:nvSpPr>
        <p:spPr>
          <a:xfrm>
            <a:off x="5894100" y="2490525"/>
            <a:ext cx="22275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8" name="Google Shape;698;p52"/>
          <p:cNvSpPr txBox="1"/>
          <p:nvPr/>
        </p:nvSpPr>
        <p:spPr>
          <a:xfrm>
            <a:off x="5735125" y="2121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99" name="Google Shape;699;p52"/>
          <p:cNvSpPr txBox="1"/>
          <p:nvPr/>
        </p:nvSpPr>
        <p:spPr>
          <a:xfrm>
            <a:off x="3987625" y="68122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700" name="Google Shape;700;p52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53"/>
          <p:cNvSpPr/>
          <p:nvPr/>
        </p:nvSpPr>
        <p:spPr>
          <a:xfrm>
            <a:off x="1224025" y="2490525"/>
            <a:ext cx="4670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6" name="Google Shape;706;p53"/>
          <p:cNvSpPr txBox="1"/>
          <p:nvPr/>
        </p:nvSpPr>
        <p:spPr>
          <a:xfrm>
            <a:off x="2518475" y="2121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707" name="Google Shape;707;p53"/>
          <p:cNvSpPr/>
          <p:nvPr/>
        </p:nvSpPr>
        <p:spPr>
          <a:xfrm>
            <a:off x="5894100" y="2490525"/>
            <a:ext cx="22275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8" name="Google Shape;708;p53"/>
          <p:cNvSpPr txBox="1"/>
          <p:nvPr/>
        </p:nvSpPr>
        <p:spPr>
          <a:xfrm>
            <a:off x="5735125" y="2121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709" name="Google Shape;709;p53"/>
          <p:cNvSpPr txBox="1"/>
          <p:nvPr/>
        </p:nvSpPr>
        <p:spPr>
          <a:xfrm>
            <a:off x="3987625" y="68122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710" name="Google Shape;710;p53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