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18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17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</p:sldIdLst>
  <p:sldSz cy="5143500" cx="9144000"/>
  <p:notesSz cx="6858000" cy="9144000"/>
  <p:embeddedFontLst>
    <p:embeddedFont>
      <p:font typeface="Montserrat"/>
      <p:regular r:id="rId134"/>
      <p:bold r:id="rId135"/>
      <p:italic r:id="rId136"/>
      <p:boldItalic r:id="rId137"/>
    </p:embeddedFont>
    <p:embeddedFont>
      <p:font typeface="Source Code Pro"/>
      <p:regular r:id="rId138"/>
      <p:bold r:id="rId139"/>
      <p:italic r:id="rId140"/>
      <p:boldItalic r:id="rId141"/>
    </p:embeddedFont>
    <p:embeddedFont>
      <p:font typeface="Oswald"/>
      <p:regular r:id="rId142"/>
      <p:bold r:id="rId1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103" Type="http://schemas.openxmlformats.org/officeDocument/2006/relationships/slide" Target="slides/slide97.xml"/><Relationship Id="rId102" Type="http://schemas.openxmlformats.org/officeDocument/2006/relationships/slide" Target="slides/slide96.xml"/><Relationship Id="rId101" Type="http://schemas.openxmlformats.org/officeDocument/2006/relationships/slide" Target="slides/slide95.xml"/><Relationship Id="rId100" Type="http://schemas.openxmlformats.org/officeDocument/2006/relationships/slide" Target="slides/slide94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26" Type="http://schemas.openxmlformats.org/officeDocument/2006/relationships/slide" Target="slides/slide20.xml"/><Relationship Id="rId121" Type="http://schemas.openxmlformats.org/officeDocument/2006/relationships/slide" Target="slides/slide115.xml"/><Relationship Id="rId25" Type="http://schemas.openxmlformats.org/officeDocument/2006/relationships/slide" Target="slides/slide19.xml"/><Relationship Id="rId120" Type="http://schemas.openxmlformats.org/officeDocument/2006/relationships/slide" Target="slides/slide114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125" Type="http://schemas.openxmlformats.org/officeDocument/2006/relationships/slide" Target="slides/slide119.xml"/><Relationship Id="rId29" Type="http://schemas.openxmlformats.org/officeDocument/2006/relationships/slide" Target="slides/slide23.xml"/><Relationship Id="rId124" Type="http://schemas.openxmlformats.org/officeDocument/2006/relationships/slide" Target="slides/slide118.xml"/><Relationship Id="rId123" Type="http://schemas.openxmlformats.org/officeDocument/2006/relationships/slide" Target="slides/slide117.xml"/><Relationship Id="rId122" Type="http://schemas.openxmlformats.org/officeDocument/2006/relationships/slide" Target="slides/slide116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11" Type="http://schemas.openxmlformats.org/officeDocument/2006/relationships/slide" Target="slides/slide5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98" Type="http://schemas.openxmlformats.org/officeDocument/2006/relationships/slide" Target="slides/slide92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119" Type="http://schemas.openxmlformats.org/officeDocument/2006/relationships/slide" Target="slides/slide113.xml"/><Relationship Id="rId15" Type="http://schemas.openxmlformats.org/officeDocument/2006/relationships/slide" Target="slides/slide9.xml"/><Relationship Id="rId110" Type="http://schemas.openxmlformats.org/officeDocument/2006/relationships/slide" Target="slides/slide104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14" Type="http://schemas.openxmlformats.org/officeDocument/2006/relationships/slide" Target="slides/slide108.xml"/><Relationship Id="rId18" Type="http://schemas.openxmlformats.org/officeDocument/2006/relationships/slide" Target="slides/slide12.xml"/><Relationship Id="rId113" Type="http://schemas.openxmlformats.org/officeDocument/2006/relationships/slide" Target="slides/slide107.xml"/><Relationship Id="rId112" Type="http://schemas.openxmlformats.org/officeDocument/2006/relationships/slide" Target="slides/slide106.xml"/><Relationship Id="rId111" Type="http://schemas.openxmlformats.org/officeDocument/2006/relationships/slide" Target="slides/slide105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3" Type="http://schemas.openxmlformats.org/officeDocument/2006/relationships/font" Target="fonts/Oswald-bold.fntdata"/><Relationship Id="rId142" Type="http://schemas.openxmlformats.org/officeDocument/2006/relationships/font" Target="fonts/Oswald-regular.fntdata"/><Relationship Id="rId141" Type="http://schemas.openxmlformats.org/officeDocument/2006/relationships/font" Target="fonts/SourceCodePro-boldItalic.fntdata"/><Relationship Id="rId140" Type="http://schemas.openxmlformats.org/officeDocument/2006/relationships/font" Target="fonts/SourceCodePro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39" Type="http://schemas.openxmlformats.org/officeDocument/2006/relationships/font" Target="fonts/SourceCodePro-bold.fntdata"/><Relationship Id="rId138" Type="http://schemas.openxmlformats.org/officeDocument/2006/relationships/font" Target="fonts/SourceCodePro-regular.fntdata"/><Relationship Id="rId137" Type="http://schemas.openxmlformats.org/officeDocument/2006/relationships/font" Target="fonts/Montserrat-boldItalic.fntdata"/><Relationship Id="rId132" Type="http://schemas.openxmlformats.org/officeDocument/2006/relationships/slide" Target="slides/slide126.xml"/><Relationship Id="rId131" Type="http://schemas.openxmlformats.org/officeDocument/2006/relationships/slide" Target="slides/slide125.xml"/><Relationship Id="rId130" Type="http://schemas.openxmlformats.org/officeDocument/2006/relationships/slide" Target="slides/slide124.xml"/><Relationship Id="rId136" Type="http://schemas.openxmlformats.org/officeDocument/2006/relationships/font" Target="fonts/Montserrat-italic.fntdata"/><Relationship Id="rId135" Type="http://schemas.openxmlformats.org/officeDocument/2006/relationships/font" Target="fonts/Montserrat-bold.fntdata"/><Relationship Id="rId134" Type="http://schemas.openxmlformats.org/officeDocument/2006/relationships/font" Target="fonts/Montserrat-regular.fntdata"/><Relationship Id="rId133" Type="http://schemas.openxmlformats.org/officeDocument/2006/relationships/slide" Target="slides/slide12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8a55dfcdf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388a55dfcdf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88a55dfcdf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g388a55dfcdf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8a55dfcdf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88a55dfcdf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8a55dfcd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88a55dfcd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8a55dfcdf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88a55dfcd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8a55dfcdf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88a55dfcdf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8a9fd1b1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388a9fd1b1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8a9fd1b1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88a9fd1b1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8a9fd1b1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88a9fd1b1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8a9fd1b1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88a9fd1b1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8a9fd1b1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88a9fd1b1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8a9fd1b1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88a9fd1b1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8a9fd1b1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388a9fd1b1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88a55dfcdf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" name="Google Shape;181;g388a55dfcdf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88a55dfcdf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88a55dfcdf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88a55dfcdf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g388a55dfcdf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8a55dfcdf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g388a55dfcdf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88a55dfcdf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388a55dfcdf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88a9fd1b1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388a9fd1b1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8a9fd1b1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88a9fd1b1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88a9fd1b1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388a9fd1b1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8a9fd1b1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388a9fd1b1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88a9fd1b13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88a9fd1b13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8a9fd1b13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88a9fd1b13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8a9fd1b1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88a9fd1b1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88a55dfcdf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388a55dfcdf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88a55dfcdf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388a55dfcdf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88a55dfcdf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388a55dfcdf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88a55dfcdf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388a55dfcdf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88a55dfcdf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88a55dfcdf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88a55dfcdf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88a55dfcdf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8a55dfcdf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88a55dfcdf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88a55dfcdf_1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388a55dfcdf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88a55dfcdf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388a55dfcdf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88a55dfcdf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88a55dfcdf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88a55dfcd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g388a55dfcd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88a55dfcdf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g388a55dfcdf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8a55dfcd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88a55dfcd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88a55dfcdf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g388a55dfcdf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88a55dfcd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388a55dfcd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88a55dfcdf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88a55dfcdf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88a55dfcdf_2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g388a55dfcdf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88a55dfcdf_2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g388a55dfcdf_2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88a55dfcdf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9" name="Google Shape;359;g388a55dfcdf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88a55dfcdf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g388a55dfcdf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88a55dfcdf_2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g388a55dfcdf_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88a55dfcdf_2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388a55dfcdf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88a55dfcdf_2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g388a55dfcdf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88a55dfcdf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388a55dfcdf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88a55dfcdf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388a55dfcdf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88a55dfcdf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388a55dfcdf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88a55dfcdf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g388a55dfcdf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88a55dfcdf_2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g388a55dfcdf_2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88a55dfcdf_2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g388a55dfcdf_2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88a55dfcdf_2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88a55dfcdf_2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8a55dfcdf_2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88a55dfcdf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88a55dfcdf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g388a55dfcdf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88a55dfcdf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4" name="Google Shape;434;g388a55dfcdf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88a55dfcdf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g388a55dfcdf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88a55dfcdf_2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g388a55dfcdf_2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88a9fd1b1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g388a9fd1b1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8a9fd1b1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g388a9fd1b1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88a9fd1b13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g388a9fd1b1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88a9fd1b13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g388a9fd1b13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8a9fd1b13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0" name="Google Shape;480;g388a9fd1b13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88a9fd1b1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g388a9fd1b1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88a9fd1b1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g388a9fd1b1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88a9fd1b13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g388a9fd1b1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8a9fd1b13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g388a9fd1b13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88a9fd1b13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g388a9fd1b13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88a9fd1b13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1" name="Google Shape;601;g388a9fd1b1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88a9fd1b13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2" name="Google Shape;632;g388a9fd1b13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88a9fd1b13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6" name="Google Shape;666;g388a9fd1b13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88a9fd1b13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g388a9fd1b13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88a9fd1b13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9" name="Google Shape;739;g388a9fd1b13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88a9fd1b13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4" name="Google Shape;744;g388a9fd1b13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88a9fd1b13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g388a9fd1b13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88a9fd1b13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7" name="Google Shape;757;g388a9fd1b13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88a9fd1b13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4" name="Google Shape;764;g388a9fd1b13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88a9fd1b13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1" name="Google Shape;771;g388a9fd1b13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88a9fd1b13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8" name="Google Shape;778;g388a9fd1b13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88a9fd1b13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5" name="Google Shape;785;g388a9fd1b13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386788a7a7c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2" name="Google Shape;792;g386788a7a7c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86788a7a7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9" name="Google Shape;799;g386788a7a7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86788a7a7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6" name="Google Shape;806;g386788a7a7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86788a7a7c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3" name="Google Shape;813;g386788a7a7c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g386788a7a7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0" name="Google Shape;820;g386788a7a7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88a9fd1b13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6" name="Google Shape;826;g388a9fd1b13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86788a7a7c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386788a7a7c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86788a7a7c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386788a7a7c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86788a7a7c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86788a7a7c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86788a7a7c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386788a7a7c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86788a7a7c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86788a7a7c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86788a7a7c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" name="Google Shape;874;g386788a7a7c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86788a7a7c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386788a7a7c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386788a7a7c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386788a7a7c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86788a7a7c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86788a7a7c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86788a7a7c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86788a7a7c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86788a7a7c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386788a7a7c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86788a7a7c_0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86788a7a7c_0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86788a7a7c_0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386788a7a7c_0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86788a7a7c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86788a7a7c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86788a7a7c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86788a7a7c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86788a7a7c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386788a7a7c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86788a7a7c_0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86788a7a7c_0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86788a7a7c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386788a7a7c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386788a7a7c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386788a7a7c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86788a7a7c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386788a7a7c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86788a7a7c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386788a7a7c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386788a7a7c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386788a7a7c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86788a7a7c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386788a7a7c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86788a7a7c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86788a7a7c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86788a7a7c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386788a7a7c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86788a7a7c_0_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86788a7a7c_0_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86788a7a7c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86788a7a7c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86788a7a7c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386788a7a7c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g386788a7a7c_0_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" name="Google Shape;1056;g386788a7a7c_0_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86788a7a7c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86788a7a7c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386788a7a7c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386788a7a7c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86788a7a7c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386788a7a7c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386788a7a7c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386788a7a7c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86788a7a7c_0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386788a7a7c_0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86788a7a7c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86788a7a7c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386788a7a7c_0_6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386788a7a7c_0_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386788a7a7c_0_6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386788a7a7c_0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6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67" name="Google Shape;67;p1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Google Shape;71;p17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72" name="Google Shape;72;p17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p19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81" name="Google Shape;81;p19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" name="Google Shape;8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9" name="Google Shape;89;p21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Google Shape;98;p23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3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3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3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3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5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5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5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2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forwards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13" name="Google Shape;113;p26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18" name="Google Shape;118;p27"/>
          <p:cNvPicPr preferRelativeResize="0"/>
          <p:nvPr/>
        </p:nvPicPr>
        <p:blipFill rotWithShape="1">
          <a:blip r:embed="rId3">
            <a:alphaModFix/>
          </a:blip>
          <a:srcRect b="0" l="0" r="69620" t="0"/>
          <a:stretch/>
        </p:blipFill>
        <p:spPr>
          <a:xfrm>
            <a:off x="0" y="986725"/>
            <a:ext cx="27779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23" name="Google Shape;123;p28"/>
          <p:cNvPicPr preferRelativeResize="0"/>
          <p:nvPr/>
        </p:nvPicPr>
        <p:blipFill rotWithShape="1">
          <a:blip r:embed="rId3">
            <a:alphaModFix/>
          </a:blip>
          <a:srcRect b="0" l="0" r="55070" t="0"/>
          <a:stretch/>
        </p:blipFill>
        <p:spPr>
          <a:xfrm>
            <a:off x="0" y="986725"/>
            <a:ext cx="4108426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28" name="Google Shape;128;p29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33" name="Google Shape;133;p30"/>
          <p:cNvPicPr preferRelativeResize="0"/>
          <p:nvPr/>
        </p:nvPicPr>
        <p:blipFill rotWithShape="1">
          <a:blip r:embed="rId3">
            <a:alphaModFix/>
          </a:blip>
          <a:srcRect b="0" l="0" r="22851" t="0"/>
          <a:stretch/>
        </p:blipFill>
        <p:spPr>
          <a:xfrm>
            <a:off x="0" y="986725"/>
            <a:ext cx="7054351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38" name="Google Shape;13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6730"/>
            <a:ext cx="9144003" cy="3170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48" name="Google Shape;14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6730"/>
            <a:ext cx="9144003" cy="3170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3" name="Google Shape;153;p34"/>
          <p:cNvPicPr preferRelativeResize="0"/>
          <p:nvPr/>
        </p:nvPicPr>
        <p:blipFill rotWithShape="1">
          <a:blip r:embed="rId3">
            <a:alphaModFix/>
          </a:blip>
          <a:srcRect b="0" l="0" r="22851" t="0"/>
          <a:stretch/>
        </p:blipFill>
        <p:spPr>
          <a:xfrm>
            <a:off x="0" y="986725"/>
            <a:ext cx="7054351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8" name="Google Shape;158;p35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63" name="Google Shape;163;p36"/>
          <p:cNvPicPr preferRelativeResize="0"/>
          <p:nvPr/>
        </p:nvPicPr>
        <p:blipFill rotWithShape="1">
          <a:blip r:embed="rId3">
            <a:alphaModFix/>
          </a:blip>
          <a:srcRect b="0" l="0" r="55070" t="0"/>
          <a:stretch/>
        </p:blipFill>
        <p:spPr>
          <a:xfrm>
            <a:off x="0" y="986725"/>
            <a:ext cx="4108426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68" name="Google Shape;168;p37"/>
          <p:cNvPicPr preferRelativeResize="0"/>
          <p:nvPr/>
        </p:nvPicPr>
        <p:blipFill rotWithShape="1">
          <a:blip r:embed="rId3">
            <a:alphaModFix/>
          </a:blip>
          <a:srcRect b="0" l="0" r="69620" t="0"/>
          <a:stretch/>
        </p:blipFill>
        <p:spPr>
          <a:xfrm>
            <a:off x="0" y="986725"/>
            <a:ext cx="27779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73" name="Google Shape;173;p38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forwards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4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4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67" name="Google Shape;267;p53"/>
          <p:cNvPicPr preferRelativeResize="0"/>
          <p:nvPr/>
        </p:nvPicPr>
        <p:blipFill rotWithShape="1">
          <a:blip r:embed="rId3">
            <a:alphaModFix/>
          </a:blip>
          <a:srcRect b="0" l="77626" r="0" t="0"/>
          <a:stretch/>
        </p:blipFill>
        <p:spPr>
          <a:xfrm>
            <a:off x="7098152" y="986725"/>
            <a:ext cx="2045850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72" name="Google Shape;272;p54"/>
          <p:cNvPicPr preferRelativeResize="0"/>
          <p:nvPr/>
        </p:nvPicPr>
        <p:blipFill rotWithShape="1">
          <a:blip r:embed="rId3">
            <a:alphaModFix/>
          </a:blip>
          <a:srcRect b="0" l="62743" r="22851" t="0"/>
          <a:stretch/>
        </p:blipFill>
        <p:spPr>
          <a:xfrm>
            <a:off x="5737126" y="986725"/>
            <a:ext cx="1317228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77" name="Google Shape;277;p55"/>
          <p:cNvPicPr preferRelativeResize="0"/>
          <p:nvPr/>
        </p:nvPicPr>
        <p:blipFill rotWithShape="1">
          <a:blip r:embed="rId3">
            <a:alphaModFix/>
          </a:blip>
          <a:srcRect b="0" l="45211" r="37632" t="0"/>
          <a:stretch/>
        </p:blipFill>
        <p:spPr>
          <a:xfrm>
            <a:off x="4133975" y="986725"/>
            <a:ext cx="1568824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82" name="Google Shape;282;p56"/>
          <p:cNvPicPr preferRelativeResize="0"/>
          <p:nvPr/>
        </p:nvPicPr>
        <p:blipFill rotWithShape="1">
          <a:blip r:embed="rId3">
            <a:alphaModFix/>
          </a:blip>
          <a:srcRect b="0" l="31604" r="55070" t="0"/>
          <a:stretch/>
        </p:blipFill>
        <p:spPr>
          <a:xfrm>
            <a:off x="2889851" y="986725"/>
            <a:ext cx="1218575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87" name="Google Shape;287;p57"/>
          <p:cNvPicPr preferRelativeResize="0"/>
          <p:nvPr/>
        </p:nvPicPr>
        <p:blipFill rotWithShape="1">
          <a:blip r:embed="rId3">
            <a:alphaModFix/>
          </a:blip>
          <a:srcRect b="0" l="18819" r="69620" t="0"/>
          <a:stretch/>
        </p:blipFill>
        <p:spPr>
          <a:xfrm>
            <a:off x="1720850" y="986725"/>
            <a:ext cx="10571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92" name="Google Shape;292;p58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6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6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6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6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6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6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6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6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6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6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6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6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46" name="Google Shape;346;p67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51" name="Google Shape;351;p68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56" name="Google Shape;356;p69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361" name="Google Shape;361;p70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7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7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7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7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7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7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7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7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7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7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7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406" name="Google Shape;406;p7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411" name="Google Shape;411;p79"/>
          <p:cNvPicPr preferRelativeResize="0"/>
          <p:nvPr/>
        </p:nvPicPr>
        <p:blipFill rotWithShape="1">
          <a:blip r:embed="rId3">
            <a:alphaModFix/>
          </a:blip>
          <a:srcRect b="47762" l="0" r="38939" t="0"/>
          <a:stretch/>
        </p:blipFill>
        <p:spPr>
          <a:xfrm>
            <a:off x="1767900" y="1204250"/>
            <a:ext cx="3576800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416" name="Google Shape;416;p80"/>
          <p:cNvPicPr preferRelativeResize="0"/>
          <p:nvPr/>
        </p:nvPicPr>
        <p:blipFill rotWithShape="1">
          <a:blip r:embed="rId3">
            <a:alphaModFix/>
          </a:blip>
          <a:srcRect b="47762" l="0" r="75003" t="0"/>
          <a:stretch/>
        </p:blipFill>
        <p:spPr>
          <a:xfrm>
            <a:off x="1767900" y="1204250"/>
            <a:ext cx="1464300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8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backwards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426" name="Google Shape;426;p82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431" name="Google Shape;431;p83"/>
          <p:cNvPicPr preferRelativeResize="0"/>
          <p:nvPr/>
        </p:nvPicPr>
        <p:blipFill rotWithShape="1">
          <a:blip r:embed="rId3">
            <a:alphaModFix/>
          </a:blip>
          <a:srcRect b="20186" l="0" r="28510" t="34937"/>
          <a:stretch/>
        </p:blipFill>
        <p:spPr>
          <a:xfrm>
            <a:off x="1569775" y="2177175"/>
            <a:ext cx="4292625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436" name="Google Shape;436;p84"/>
          <p:cNvPicPr preferRelativeResize="0"/>
          <p:nvPr/>
        </p:nvPicPr>
        <p:blipFill rotWithShape="1">
          <a:blip r:embed="rId3">
            <a:alphaModFix/>
          </a:blip>
          <a:srcRect b="20186" l="0" r="43668" t="34937"/>
          <a:stretch/>
        </p:blipFill>
        <p:spPr>
          <a:xfrm>
            <a:off x="1569775" y="2177175"/>
            <a:ext cx="3382475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441" name="Google Shape;441;p85"/>
          <p:cNvPicPr preferRelativeResize="0"/>
          <p:nvPr/>
        </p:nvPicPr>
        <p:blipFill rotWithShape="1">
          <a:blip r:embed="rId3">
            <a:alphaModFix/>
          </a:blip>
          <a:srcRect b="20186" l="0" r="61884" t="34937"/>
          <a:stretch/>
        </p:blipFill>
        <p:spPr>
          <a:xfrm>
            <a:off x="1569775" y="2177175"/>
            <a:ext cx="2288650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446" name="Google Shape;446;p86"/>
          <p:cNvPicPr preferRelativeResize="0"/>
          <p:nvPr/>
        </p:nvPicPr>
        <p:blipFill rotWithShape="1">
          <a:blip r:embed="rId3">
            <a:alphaModFix/>
          </a:blip>
          <a:srcRect b="20186" l="0" r="78849" t="34937"/>
          <a:stretch/>
        </p:blipFill>
        <p:spPr>
          <a:xfrm>
            <a:off x="1569775" y="2177175"/>
            <a:ext cx="1269975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7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and then backwards</a:t>
            </a:r>
            <a:endParaRPr/>
          </a:p>
        </p:txBody>
      </p:sp>
      <p:sp>
        <p:nvSpPr>
          <p:cNvPr id="452" name="Google Shape;452;p87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88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(up) </a:t>
            </a:r>
            <a:endParaRPr/>
          </a:p>
        </p:txBody>
      </p:sp>
      <p:sp>
        <p:nvSpPr>
          <p:cNvPr id="458" name="Google Shape;458;p88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59" name="Google Shape;459;p8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89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sp>
        <p:nvSpPr>
          <p:cNvPr id="465" name="Google Shape;465;p89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66" name="Google Shape;466;p8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89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90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sp>
        <p:nvSpPr>
          <p:cNvPr id="473" name="Google Shape;473;p90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74" name="Google Shape;474;p9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90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90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90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91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sp>
        <p:nvSpPr>
          <p:cNvPr id="483" name="Google Shape;483;p91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84" name="Google Shape;484;p91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91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91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91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91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91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91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92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sp>
        <p:nvSpPr>
          <p:cNvPr id="496" name="Google Shape;496;p92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97" name="Google Shape;497;p9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92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92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92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92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92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92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92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92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92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92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93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pic>
        <p:nvPicPr>
          <p:cNvPr id="513" name="Google Shape;513;p9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93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93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93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93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93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93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93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93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93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93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93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93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93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93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93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94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up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pic>
        <p:nvPicPr>
          <p:cNvPr id="534" name="Google Shape;534;p9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94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94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94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94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94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94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94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94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94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94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94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94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94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94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94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9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95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backwards (down)</a:t>
            </a:r>
            <a:endParaRPr/>
          </a:p>
        </p:txBody>
      </p:sp>
      <p:pic>
        <p:nvPicPr>
          <p:cNvPr id="556" name="Google Shape;556;p9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95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95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95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95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95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95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95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95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95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95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95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95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95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95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95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9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96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96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96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96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96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96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96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96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96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96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96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96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96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96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96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2" name="Google Shape;592;p9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96"/>
          <p:cNvSpPr/>
          <p:nvPr/>
        </p:nvSpPr>
        <p:spPr>
          <a:xfrm>
            <a:off x="4629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96"/>
          <p:cNvSpPr/>
          <p:nvPr/>
        </p:nvSpPr>
        <p:spPr>
          <a:xfrm>
            <a:off x="4629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96"/>
          <p:cNvSpPr/>
          <p:nvPr/>
        </p:nvSpPr>
        <p:spPr>
          <a:xfrm>
            <a:off x="4629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96"/>
          <p:cNvSpPr/>
          <p:nvPr/>
        </p:nvSpPr>
        <p:spPr>
          <a:xfrm>
            <a:off x="4629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96"/>
          <p:cNvSpPr/>
          <p:nvPr/>
        </p:nvSpPr>
        <p:spPr>
          <a:xfrm>
            <a:off x="4629975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96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9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97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97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p97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97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97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97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97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97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97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97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97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97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97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97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97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9" name="Google Shape;619;p9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97"/>
          <p:cNvSpPr/>
          <p:nvPr/>
        </p:nvSpPr>
        <p:spPr>
          <a:xfrm>
            <a:off x="4629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97"/>
          <p:cNvSpPr/>
          <p:nvPr/>
        </p:nvSpPr>
        <p:spPr>
          <a:xfrm>
            <a:off x="4629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97"/>
          <p:cNvSpPr/>
          <p:nvPr/>
        </p:nvSpPr>
        <p:spPr>
          <a:xfrm>
            <a:off x="4629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97"/>
          <p:cNvSpPr/>
          <p:nvPr/>
        </p:nvSpPr>
        <p:spPr>
          <a:xfrm>
            <a:off x="4629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97"/>
          <p:cNvSpPr/>
          <p:nvPr/>
        </p:nvSpPr>
        <p:spPr>
          <a:xfrm>
            <a:off x="4629975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97"/>
          <p:cNvSpPr/>
          <p:nvPr/>
        </p:nvSpPr>
        <p:spPr>
          <a:xfrm>
            <a:off x="5166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97"/>
          <p:cNvSpPr/>
          <p:nvPr/>
        </p:nvSpPr>
        <p:spPr>
          <a:xfrm>
            <a:off x="5166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97"/>
          <p:cNvSpPr/>
          <p:nvPr/>
        </p:nvSpPr>
        <p:spPr>
          <a:xfrm>
            <a:off x="51664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97"/>
          <p:cNvSpPr/>
          <p:nvPr/>
        </p:nvSpPr>
        <p:spPr>
          <a:xfrm>
            <a:off x="51664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97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9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98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98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98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98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98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98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98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98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98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98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98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98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98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98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98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0" name="Google Shape;650;p9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98"/>
          <p:cNvSpPr/>
          <p:nvPr/>
        </p:nvSpPr>
        <p:spPr>
          <a:xfrm>
            <a:off x="4629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98"/>
          <p:cNvSpPr/>
          <p:nvPr/>
        </p:nvSpPr>
        <p:spPr>
          <a:xfrm>
            <a:off x="4629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98"/>
          <p:cNvSpPr/>
          <p:nvPr/>
        </p:nvSpPr>
        <p:spPr>
          <a:xfrm>
            <a:off x="4629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98"/>
          <p:cNvSpPr/>
          <p:nvPr/>
        </p:nvSpPr>
        <p:spPr>
          <a:xfrm>
            <a:off x="4629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98"/>
          <p:cNvSpPr/>
          <p:nvPr/>
        </p:nvSpPr>
        <p:spPr>
          <a:xfrm>
            <a:off x="4629975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98"/>
          <p:cNvSpPr/>
          <p:nvPr/>
        </p:nvSpPr>
        <p:spPr>
          <a:xfrm>
            <a:off x="5166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98"/>
          <p:cNvSpPr/>
          <p:nvPr/>
        </p:nvSpPr>
        <p:spPr>
          <a:xfrm>
            <a:off x="5166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98"/>
          <p:cNvSpPr/>
          <p:nvPr/>
        </p:nvSpPr>
        <p:spPr>
          <a:xfrm>
            <a:off x="51664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98"/>
          <p:cNvSpPr/>
          <p:nvPr/>
        </p:nvSpPr>
        <p:spPr>
          <a:xfrm>
            <a:off x="51664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98"/>
          <p:cNvSpPr/>
          <p:nvPr/>
        </p:nvSpPr>
        <p:spPr>
          <a:xfrm>
            <a:off x="570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98"/>
          <p:cNvSpPr/>
          <p:nvPr/>
        </p:nvSpPr>
        <p:spPr>
          <a:xfrm>
            <a:off x="570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98"/>
          <p:cNvSpPr/>
          <p:nvPr/>
        </p:nvSpPr>
        <p:spPr>
          <a:xfrm>
            <a:off x="570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98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" name="Google Shape;668;p9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99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99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99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99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99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99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99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99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99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99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99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99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99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99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99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4" name="Google Shape;684;p9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99"/>
          <p:cNvSpPr/>
          <p:nvPr/>
        </p:nvSpPr>
        <p:spPr>
          <a:xfrm>
            <a:off x="4629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99"/>
          <p:cNvSpPr/>
          <p:nvPr/>
        </p:nvSpPr>
        <p:spPr>
          <a:xfrm>
            <a:off x="4629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99"/>
          <p:cNvSpPr/>
          <p:nvPr/>
        </p:nvSpPr>
        <p:spPr>
          <a:xfrm>
            <a:off x="4629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99"/>
          <p:cNvSpPr/>
          <p:nvPr/>
        </p:nvSpPr>
        <p:spPr>
          <a:xfrm>
            <a:off x="4629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99"/>
          <p:cNvSpPr/>
          <p:nvPr/>
        </p:nvSpPr>
        <p:spPr>
          <a:xfrm>
            <a:off x="4629975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99"/>
          <p:cNvSpPr/>
          <p:nvPr/>
        </p:nvSpPr>
        <p:spPr>
          <a:xfrm>
            <a:off x="5166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99"/>
          <p:cNvSpPr/>
          <p:nvPr/>
        </p:nvSpPr>
        <p:spPr>
          <a:xfrm>
            <a:off x="5166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99"/>
          <p:cNvSpPr/>
          <p:nvPr/>
        </p:nvSpPr>
        <p:spPr>
          <a:xfrm>
            <a:off x="51664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99"/>
          <p:cNvSpPr/>
          <p:nvPr/>
        </p:nvSpPr>
        <p:spPr>
          <a:xfrm>
            <a:off x="51664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99"/>
          <p:cNvSpPr/>
          <p:nvPr/>
        </p:nvSpPr>
        <p:spPr>
          <a:xfrm>
            <a:off x="570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99"/>
          <p:cNvSpPr/>
          <p:nvPr/>
        </p:nvSpPr>
        <p:spPr>
          <a:xfrm>
            <a:off x="570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99"/>
          <p:cNvSpPr/>
          <p:nvPr/>
        </p:nvSpPr>
        <p:spPr>
          <a:xfrm>
            <a:off x="570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99"/>
          <p:cNvSpPr/>
          <p:nvPr/>
        </p:nvSpPr>
        <p:spPr>
          <a:xfrm>
            <a:off x="6239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99"/>
          <p:cNvSpPr/>
          <p:nvPr/>
        </p:nvSpPr>
        <p:spPr>
          <a:xfrm>
            <a:off x="6239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99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10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2329">
            <a:off x="367425" y="889227"/>
            <a:ext cx="2238526" cy="214699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100"/>
          <p:cNvSpPr/>
          <p:nvPr/>
        </p:nvSpPr>
        <p:spPr>
          <a:xfrm>
            <a:off x="5435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100"/>
          <p:cNvSpPr/>
          <p:nvPr/>
        </p:nvSpPr>
        <p:spPr>
          <a:xfrm>
            <a:off x="108002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100"/>
          <p:cNvSpPr/>
          <p:nvPr/>
        </p:nvSpPr>
        <p:spPr>
          <a:xfrm>
            <a:off x="108002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00"/>
          <p:cNvSpPr/>
          <p:nvPr/>
        </p:nvSpPr>
        <p:spPr>
          <a:xfrm>
            <a:off x="161650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00"/>
          <p:cNvSpPr/>
          <p:nvPr/>
        </p:nvSpPr>
        <p:spPr>
          <a:xfrm>
            <a:off x="161650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100"/>
          <p:cNvSpPr/>
          <p:nvPr/>
        </p:nvSpPr>
        <p:spPr>
          <a:xfrm>
            <a:off x="161650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100"/>
          <p:cNvSpPr/>
          <p:nvPr/>
        </p:nvSpPr>
        <p:spPr>
          <a:xfrm>
            <a:off x="215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100"/>
          <p:cNvSpPr/>
          <p:nvPr/>
        </p:nvSpPr>
        <p:spPr>
          <a:xfrm>
            <a:off x="215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00"/>
          <p:cNvSpPr/>
          <p:nvPr/>
        </p:nvSpPr>
        <p:spPr>
          <a:xfrm>
            <a:off x="215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00"/>
          <p:cNvSpPr/>
          <p:nvPr/>
        </p:nvSpPr>
        <p:spPr>
          <a:xfrm>
            <a:off x="2152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00"/>
          <p:cNvSpPr/>
          <p:nvPr/>
        </p:nvSpPr>
        <p:spPr>
          <a:xfrm>
            <a:off x="2689450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100"/>
          <p:cNvSpPr/>
          <p:nvPr/>
        </p:nvSpPr>
        <p:spPr>
          <a:xfrm>
            <a:off x="2689450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100"/>
          <p:cNvSpPr/>
          <p:nvPr/>
        </p:nvSpPr>
        <p:spPr>
          <a:xfrm>
            <a:off x="2689450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00"/>
          <p:cNvSpPr/>
          <p:nvPr/>
        </p:nvSpPr>
        <p:spPr>
          <a:xfrm>
            <a:off x="2689450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00"/>
          <p:cNvSpPr/>
          <p:nvPr/>
        </p:nvSpPr>
        <p:spPr>
          <a:xfrm>
            <a:off x="2689450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10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66198">
            <a:off x="5279251" y="800777"/>
            <a:ext cx="2238526" cy="2146998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00"/>
          <p:cNvSpPr/>
          <p:nvPr/>
        </p:nvSpPr>
        <p:spPr>
          <a:xfrm>
            <a:off x="4629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100"/>
          <p:cNvSpPr/>
          <p:nvPr/>
        </p:nvSpPr>
        <p:spPr>
          <a:xfrm>
            <a:off x="4629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100"/>
          <p:cNvSpPr/>
          <p:nvPr/>
        </p:nvSpPr>
        <p:spPr>
          <a:xfrm>
            <a:off x="4629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00"/>
          <p:cNvSpPr/>
          <p:nvPr/>
        </p:nvSpPr>
        <p:spPr>
          <a:xfrm>
            <a:off x="46299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100"/>
          <p:cNvSpPr/>
          <p:nvPr/>
        </p:nvSpPr>
        <p:spPr>
          <a:xfrm>
            <a:off x="4629975" y="20808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100"/>
          <p:cNvSpPr/>
          <p:nvPr/>
        </p:nvSpPr>
        <p:spPr>
          <a:xfrm>
            <a:off x="5166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100"/>
          <p:cNvSpPr/>
          <p:nvPr/>
        </p:nvSpPr>
        <p:spPr>
          <a:xfrm>
            <a:off x="5166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100"/>
          <p:cNvSpPr/>
          <p:nvPr/>
        </p:nvSpPr>
        <p:spPr>
          <a:xfrm>
            <a:off x="51664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100"/>
          <p:cNvSpPr/>
          <p:nvPr/>
        </p:nvSpPr>
        <p:spPr>
          <a:xfrm>
            <a:off x="5166475" y="261940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100"/>
          <p:cNvSpPr/>
          <p:nvPr/>
        </p:nvSpPr>
        <p:spPr>
          <a:xfrm>
            <a:off x="5702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100"/>
          <p:cNvSpPr/>
          <p:nvPr/>
        </p:nvSpPr>
        <p:spPr>
          <a:xfrm>
            <a:off x="57029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100"/>
          <p:cNvSpPr/>
          <p:nvPr/>
        </p:nvSpPr>
        <p:spPr>
          <a:xfrm>
            <a:off x="5702975" y="315792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00"/>
          <p:cNvSpPr/>
          <p:nvPr/>
        </p:nvSpPr>
        <p:spPr>
          <a:xfrm>
            <a:off x="62394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100"/>
          <p:cNvSpPr/>
          <p:nvPr/>
        </p:nvSpPr>
        <p:spPr>
          <a:xfrm>
            <a:off x="6239475" y="3696450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100"/>
          <p:cNvSpPr/>
          <p:nvPr/>
        </p:nvSpPr>
        <p:spPr>
          <a:xfrm>
            <a:off x="6775975" y="4234975"/>
            <a:ext cx="434100" cy="4092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100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down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01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(up)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10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102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(more)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10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53" name="Google Shape;753;p103"/>
          <p:cNvPicPr preferRelativeResize="0"/>
          <p:nvPr/>
        </p:nvPicPr>
        <p:blipFill rotWithShape="1">
          <a:blip r:embed="rId4">
            <a:alphaModFix/>
          </a:blip>
          <a:srcRect b="32185" l="0" r="85016" t="0"/>
          <a:stretch/>
        </p:blipFill>
        <p:spPr>
          <a:xfrm>
            <a:off x="2839225" y="1209250"/>
            <a:ext cx="1299323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103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10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60" name="Google Shape;760;p104"/>
          <p:cNvPicPr preferRelativeResize="0"/>
          <p:nvPr/>
        </p:nvPicPr>
        <p:blipFill rotWithShape="1">
          <a:blip r:embed="rId4">
            <a:alphaModFix/>
          </a:blip>
          <a:srcRect b="32185" l="0" r="78337" t="0"/>
          <a:stretch/>
        </p:blipFill>
        <p:spPr>
          <a:xfrm>
            <a:off x="2839225" y="1209250"/>
            <a:ext cx="1878574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104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" name="Google Shape;766;p10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67" name="Google Shape;767;p105"/>
          <p:cNvPicPr preferRelativeResize="0"/>
          <p:nvPr/>
        </p:nvPicPr>
        <p:blipFill rotWithShape="1">
          <a:blip r:embed="rId4">
            <a:alphaModFix/>
          </a:blip>
          <a:srcRect b="32185" l="0" r="68436" t="0"/>
          <a:stretch/>
        </p:blipFill>
        <p:spPr>
          <a:xfrm>
            <a:off x="2839225" y="1209250"/>
            <a:ext cx="2737126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105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Google Shape;773;p10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74" name="Google Shape;774;p106"/>
          <p:cNvPicPr preferRelativeResize="0"/>
          <p:nvPr/>
        </p:nvPicPr>
        <p:blipFill rotWithShape="1">
          <a:blip r:embed="rId4">
            <a:alphaModFix/>
          </a:blip>
          <a:srcRect b="32185" l="0" r="58655" t="0"/>
          <a:stretch/>
        </p:blipFill>
        <p:spPr>
          <a:xfrm>
            <a:off x="2839225" y="1209250"/>
            <a:ext cx="3585326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106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10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9">
            <a:off x="501901" y="1752727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81" name="Google Shape;781;p107"/>
          <p:cNvPicPr preferRelativeResize="0"/>
          <p:nvPr/>
        </p:nvPicPr>
        <p:blipFill rotWithShape="1">
          <a:blip r:embed="rId4">
            <a:alphaModFix/>
          </a:blip>
          <a:srcRect b="32185" l="0" r="47562" t="0"/>
          <a:stretch/>
        </p:blipFill>
        <p:spPr>
          <a:xfrm>
            <a:off x="2839225" y="1209250"/>
            <a:ext cx="4547302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82" name="Google Shape;782;p107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forwards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10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88" name="Google Shape;788;p108"/>
          <p:cNvPicPr preferRelativeResize="0"/>
          <p:nvPr/>
        </p:nvPicPr>
        <p:blipFill rotWithShape="1">
          <a:blip r:embed="rId4">
            <a:alphaModFix/>
          </a:blip>
          <a:srcRect b="32185" l="0" r="47562" t="0"/>
          <a:stretch/>
        </p:blipFill>
        <p:spPr>
          <a:xfrm>
            <a:off x="2839225" y="1209250"/>
            <a:ext cx="4547302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108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(less)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10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795" name="Google Shape;795;p109"/>
          <p:cNvPicPr preferRelativeResize="0"/>
          <p:nvPr/>
        </p:nvPicPr>
        <p:blipFill rotWithShape="1">
          <a:blip r:embed="rId4">
            <a:alphaModFix/>
          </a:blip>
          <a:srcRect b="32185" l="0" r="59320" t="0"/>
          <a:stretch/>
        </p:blipFill>
        <p:spPr>
          <a:xfrm>
            <a:off x="2839225" y="1209250"/>
            <a:ext cx="3527649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109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11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802" name="Google Shape;802;p110"/>
          <p:cNvPicPr preferRelativeResize="0"/>
          <p:nvPr/>
        </p:nvPicPr>
        <p:blipFill rotWithShape="1">
          <a:blip r:embed="rId4">
            <a:alphaModFix/>
          </a:blip>
          <a:srcRect b="32185" l="0" r="68252" t="0"/>
          <a:stretch/>
        </p:blipFill>
        <p:spPr>
          <a:xfrm>
            <a:off x="2839225" y="1209250"/>
            <a:ext cx="2753126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110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111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809" name="Google Shape;809;p111"/>
          <p:cNvPicPr preferRelativeResize="0"/>
          <p:nvPr/>
        </p:nvPicPr>
        <p:blipFill rotWithShape="1">
          <a:blip r:embed="rId4">
            <a:alphaModFix/>
          </a:blip>
          <a:srcRect b="32185" l="0" r="77806" t="0"/>
          <a:stretch/>
        </p:blipFill>
        <p:spPr>
          <a:xfrm>
            <a:off x="2839225" y="1209250"/>
            <a:ext cx="1924598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11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(down)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" name="Google Shape;815;p11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rds on a Fence (Provided by Getty Images)" id="816" name="Google Shape;816;p112"/>
          <p:cNvPicPr preferRelativeResize="0"/>
          <p:nvPr/>
        </p:nvPicPr>
        <p:blipFill rotWithShape="1">
          <a:blip r:embed="rId4">
            <a:alphaModFix/>
          </a:blip>
          <a:srcRect b="32185" l="0" r="85007" t="0"/>
          <a:stretch/>
        </p:blipFill>
        <p:spPr>
          <a:xfrm>
            <a:off x="2839225" y="1209250"/>
            <a:ext cx="1300173" cy="3724326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112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" name="Google Shape;822;p11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1">
            <a:off x="7112251" y="1782752"/>
            <a:ext cx="2238527" cy="214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113"/>
          <p:cNvSpPr txBox="1"/>
          <p:nvPr/>
        </p:nvSpPr>
        <p:spPr>
          <a:xfrm>
            <a:off x="509350" y="233800"/>
            <a:ext cx="8158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go backwards (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14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9" name="Google Shape;829;p114"/>
          <p:cNvSpPr/>
          <p:nvPr/>
        </p:nvSpPr>
        <p:spPr>
          <a:xfrm>
            <a:off x="6590150" y="3086300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0" name="Google Shape;830;p114"/>
          <p:cNvSpPr/>
          <p:nvPr/>
        </p:nvSpPr>
        <p:spPr>
          <a:xfrm>
            <a:off x="5425400" y="2405025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1" name="Google Shape;831;p114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2" name="Google Shape;832;p114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3" name="Google Shape;833;p11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15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9" name="Google Shape;839;p115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0" name="Google Shape;840;p11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16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6" name="Google Shape;846;p116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7" name="Google Shape;847;p116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8" name="Google Shape;848;p11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17"/>
          <p:cNvSpPr/>
          <p:nvPr/>
        </p:nvSpPr>
        <p:spPr>
          <a:xfrm>
            <a:off x="473582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4" name="Google Shape;854;p117"/>
          <p:cNvSpPr/>
          <p:nvPr/>
        </p:nvSpPr>
        <p:spPr>
          <a:xfrm>
            <a:off x="79792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5" name="Google Shape;855;p117"/>
          <p:cNvSpPr/>
          <p:nvPr/>
        </p:nvSpPr>
        <p:spPr>
          <a:xfrm>
            <a:off x="6200725" y="429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6" name="Google Shape;856;p117"/>
          <p:cNvSpPr/>
          <p:nvPr/>
        </p:nvSpPr>
        <p:spPr>
          <a:xfrm>
            <a:off x="62007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7" name="Google Shape;857;p117"/>
          <p:cNvSpPr txBox="1"/>
          <p:nvPr/>
        </p:nvSpPr>
        <p:spPr>
          <a:xfrm>
            <a:off x="661750" y="3862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18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3" name="Google Shape;863;p11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19"/>
          <p:cNvSpPr/>
          <p:nvPr/>
        </p:nvSpPr>
        <p:spPr>
          <a:xfrm>
            <a:off x="6108875" y="3813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9" name="Google Shape;869;p119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0" name="Google Shape;870;p119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1" name="Google Shape;871;p11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120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7" name="Google Shape;877;p120"/>
          <p:cNvSpPr/>
          <p:nvPr/>
        </p:nvSpPr>
        <p:spPr>
          <a:xfrm>
            <a:off x="7290375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8" name="Google Shape;878;p120"/>
          <p:cNvSpPr/>
          <p:nvPr/>
        </p:nvSpPr>
        <p:spPr>
          <a:xfrm>
            <a:off x="6575925" y="239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9" name="Google Shape;879;p12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21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5" name="Google Shape;885;p12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22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1" name="Google Shape;891;p122"/>
          <p:cNvSpPr/>
          <p:nvPr/>
        </p:nvSpPr>
        <p:spPr>
          <a:xfrm>
            <a:off x="5126850" y="320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2" name="Google Shape;892;p12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23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8" name="Google Shape;898;p123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9" name="Google Shape;899;p123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0" name="Google Shape;900;p123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1" name="Google Shape;901;p12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24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7" name="Google Shape;907;p12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25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3" name="Google Shape;913;p125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4" name="Google Shape;914;p125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5" name="Google Shape;915;p125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6" name="Google Shape;916;p12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26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2" name="Google Shape;922;p126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3" name="Google Shape;923;p12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27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29" name="Google Shape;929;p127"/>
          <p:cNvSpPr/>
          <p:nvPr/>
        </p:nvSpPr>
        <p:spPr>
          <a:xfrm>
            <a:off x="7458500" y="335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0" name="Google Shape;930;p127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1" name="Google Shape;931;p127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2" name="Google Shape;932;p127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3" name="Google Shape;933;p12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28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39" name="Google Shape;939;p12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29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5" name="Google Shape;945;p129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6" name="Google Shape;946;p129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7" name="Google Shape;947;p129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8" name="Google Shape;948;p129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49" name="Google Shape;949;p12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30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55" name="Google Shape;955;p130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56" name="Google Shape;956;p130"/>
          <p:cNvSpPr txBox="1"/>
          <p:nvPr>
            <p:ph idx="4294967295"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  <p:sp>
        <p:nvSpPr>
          <p:cNvPr id="957" name="Google Shape;957;p13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131"/>
          <p:cNvSpPr/>
          <p:nvPr/>
        </p:nvSpPr>
        <p:spPr>
          <a:xfrm>
            <a:off x="5733450" y="325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63" name="Google Shape;963;p131"/>
          <p:cNvSpPr/>
          <p:nvPr/>
        </p:nvSpPr>
        <p:spPr>
          <a:xfrm>
            <a:off x="5433050" y="2691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64" name="Google Shape;964;p13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32"/>
          <p:cNvSpPr/>
          <p:nvPr/>
        </p:nvSpPr>
        <p:spPr>
          <a:xfrm>
            <a:off x="56253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0" name="Google Shape;970;p132"/>
          <p:cNvSpPr/>
          <p:nvPr/>
        </p:nvSpPr>
        <p:spPr>
          <a:xfrm>
            <a:off x="77445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1" name="Google Shape;971;p13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33"/>
          <p:cNvSpPr/>
          <p:nvPr/>
        </p:nvSpPr>
        <p:spPr>
          <a:xfrm>
            <a:off x="7274625" y="407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7" name="Google Shape;977;p133"/>
          <p:cNvSpPr/>
          <p:nvPr/>
        </p:nvSpPr>
        <p:spPr>
          <a:xfrm>
            <a:off x="5731575" y="429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8" name="Google Shape;978;p133"/>
          <p:cNvSpPr/>
          <p:nvPr/>
        </p:nvSpPr>
        <p:spPr>
          <a:xfrm>
            <a:off x="4802650" y="2531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9" name="Google Shape;979;p133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0" name="Google Shape;980;p133"/>
          <p:cNvSpPr/>
          <p:nvPr/>
        </p:nvSpPr>
        <p:spPr>
          <a:xfrm>
            <a:off x="7706875" y="2738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1" name="Google Shape;981;p13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34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7" name="Google Shape;987;p134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8" name="Google Shape;988;p134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9" name="Google Shape;989;p13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35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5" name="Google Shape;995;p13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136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1" name="Google Shape;1001;p136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2" name="Google Shape;1002;p136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3" name="Google Shape;1003;p136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4" name="Google Shape;1004;p136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05" name="Google Shape;1005;p13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137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1" name="Google Shape;1011;p137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2" name="Google Shape;1012;p137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3" name="Google Shape;1013;p137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14" name="Google Shape;1014;p13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38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0" name="Google Shape;1020;p138"/>
          <p:cNvSpPr/>
          <p:nvPr/>
        </p:nvSpPr>
        <p:spPr>
          <a:xfrm>
            <a:off x="569122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1" name="Google Shape;1021;p138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2" name="Google Shape;1022;p13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139"/>
          <p:cNvSpPr/>
          <p:nvPr/>
        </p:nvSpPr>
        <p:spPr>
          <a:xfrm>
            <a:off x="5281950" y="1804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28" name="Google Shape;1028;p13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40"/>
          <p:cNvSpPr/>
          <p:nvPr/>
        </p:nvSpPr>
        <p:spPr>
          <a:xfrm>
            <a:off x="5799300" y="251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4" name="Google Shape;1034;p140"/>
          <p:cNvSpPr/>
          <p:nvPr/>
        </p:nvSpPr>
        <p:spPr>
          <a:xfrm>
            <a:off x="6573600" y="1280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5" name="Google Shape;1035;p140"/>
          <p:cNvSpPr/>
          <p:nvPr/>
        </p:nvSpPr>
        <p:spPr>
          <a:xfrm>
            <a:off x="5697225" y="47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6" name="Google Shape;1036;p140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37" name="Google Shape;1037;p14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41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3" name="Google Shape;1043;p141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44" name="Google Shape;1044;p141"/>
          <p:cNvSpPr txBox="1"/>
          <p:nvPr/>
        </p:nvSpPr>
        <p:spPr>
          <a:xfrm>
            <a:off x="661750" y="3862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142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0" name="Google Shape;1050;p142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1" name="Google Shape;1051;p142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2" name="Google Shape;1052;p142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3" name="Google Shape;1053;p14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43"/>
          <p:cNvSpPr/>
          <p:nvPr/>
        </p:nvSpPr>
        <p:spPr>
          <a:xfrm>
            <a:off x="794950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9" name="Google Shape;1059;p143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0" name="Google Shape;1060;p143"/>
          <p:cNvSpPr/>
          <p:nvPr/>
        </p:nvSpPr>
        <p:spPr>
          <a:xfrm>
            <a:off x="6060375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1" name="Google Shape;1061;p143"/>
          <p:cNvSpPr/>
          <p:nvPr/>
        </p:nvSpPr>
        <p:spPr>
          <a:xfrm>
            <a:off x="7175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2" name="Google Shape;1062;p143"/>
          <p:cNvSpPr/>
          <p:nvPr/>
        </p:nvSpPr>
        <p:spPr>
          <a:xfrm>
            <a:off x="6704050" y="4005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3" name="Google Shape;1063;p14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44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9" name="Google Shape;1069;p144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0" name="Google Shape;1070;p144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1" name="Google Shape;1071;p14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145"/>
          <p:cNvSpPr/>
          <p:nvPr/>
        </p:nvSpPr>
        <p:spPr>
          <a:xfrm>
            <a:off x="5060825" y="247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7" name="Google Shape;1077;p145"/>
          <p:cNvSpPr/>
          <p:nvPr/>
        </p:nvSpPr>
        <p:spPr>
          <a:xfrm>
            <a:off x="46705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8" name="Google Shape;1078;p145"/>
          <p:cNvSpPr/>
          <p:nvPr/>
        </p:nvSpPr>
        <p:spPr>
          <a:xfrm>
            <a:off x="683195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9" name="Google Shape;1079;p145"/>
          <p:cNvSpPr/>
          <p:nvPr/>
        </p:nvSpPr>
        <p:spPr>
          <a:xfrm>
            <a:off x="5757275" y="4040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0" name="Google Shape;1080;p14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46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6" name="Google Shape;1086;p14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147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2" name="Google Shape;1092;p147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3" name="Google Shape;1093;p147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4" name="Google Shape;1094;p147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5" name="Google Shape;1095;p147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96" name="Google Shape;1096;p14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48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2" name="Google Shape;1102;p148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3" name="Google Shape;1103;p148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4" name="Google Shape;1104;p148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05" name="Google Shape;1105;p14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49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1" name="Google Shape;1111;p149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2" name="Google Shape;1112;p149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3" name="Google Shape;1113;p14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50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9" name="Google Shape;1119;p15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0" name="Google Shape;1120;p150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1" name="Google Shape;1121;p15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151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7" name="Google Shape;1127;p151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8" name="Google Shape;1128;p15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Count 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back to 0</a:t>
            </a:r>
            <a:r>
              <a:rPr lang="en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from</a:t>
            </a: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 here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