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7.xml"/>
  <Override ContentType="application/vnd.openxmlformats-officedocument.presentationml.notesSlide+xml" PartName="/ppt/notesSlides/notesSlide59.xml"/>
  <Override ContentType="application/vnd.openxmlformats-officedocument.presentationml.notesSlide+xml" PartName="/ppt/notesSlides/notesSlide32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6.xml"/>
  <Override ContentType="application/vnd.openxmlformats-officedocument.presentationml.notesSlide+xml" PartName="/ppt/notesSlides/notesSlide33.xml"/>
  <Override ContentType="application/vnd.openxmlformats-officedocument.presentationml.notesSlide+xml" PartName="/ppt/notesSlides/notesSlide41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50.xml"/>
  <Override ContentType="application/vnd.openxmlformats-officedocument.presentationml.notesSlide+xml" PartName="/ppt/notesSlides/notesSlide68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42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34.xml"/>
  <Override ContentType="application/vnd.openxmlformats-officedocument.presentationml.notesSlide+xml" PartName="/ppt/notesSlides/notesSlide51.xml"/>
  <Override ContentType="application/vnd.openxmlformats-officedocument.presentationml.notesSlide+xml" PartName="/ppt/notesSlides/notesSlide77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43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73.xml"/>
  <Override ContentType="application/vnd.openxmlformats-officedocument.presentationml.notesSlide+xml" PartName="/ppt/notesSlides/notesSlide56.xml"/>
  <Override ContentType="application/vnd.openxmlformats-officedocument.presentationml.notesSlide+xml" PartName="/ppt/notesSlides/notesSlide30.xml"/>
  <Override ContentType="application/vnd.openxmlformats-officedocument.presentationml.notesSlide+xml" PartName="/ppt/notesSlides/notesSlide69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39.xml"/>
  <Override ContentType="application/vnd.openxmlformats-officedocument.presentationml.notesSlide+xml" PartName="/ppt/notesSlides/notesSlide31.xml"/>
  <Override ContentType="application/vnd.openxmlformats-officedocument.presentationml.notesSlide+xml" PartName="/ppt/notesSlides/notesSlide61.xml"/>
  <Override ContentType="application/vnd.openxmlformats-officedocument.presentationml.notesSlide+xml" PartName="/ppt/notesSlides/notesSlide74.xml"/>
  <Override ContentType="application/vnd.openxmlformats-officedocument.presentationml.notesSlide+xml" PartName="/ppt/notesSlides/notesSlide57.xml"/>
  <Override ContentType="application/vnd.openxmlformats-officedocument.presentationml.notesSlide+xml" PartName="/ppt/notesSlides/notesSlide44.xml"/>
  <Override ContentType="application/vnd.openxmlformats-officedocument.presentationml.notesSlide+xml" PartName="/ppt/notesSlides/notesSlide58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75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7.xml"/>
  <Override ContentType="application/vnd.openxmlformats-officedocument.presentationml.notesSlide+xml" PartName="/ppt/notesSlides/notesSlide62.xml"/>
  <Override ContentType="application/vnd.openxmlformats-officedocument.presentationml.notesSlide+xml" PartName="/ppt/notesSlides/notesSlide29.xml"/>
  <Override ContentType="application/vnd.openxmlformats-officedocument.presentationml.notesSlide+xml" PartName="/ppt/notesSlides/notesSlide54.xml"/>
  <Override ContentType="application/vnd.openxmlformats-officedocument.presentationml.notesSlide+xml" PartName="/ppt/notesSlides/notesSlide45.xml"/>
  <Override ContentType="application/vnd.openxmlformats-officedocument.presentationml.notesSlide+xml" PartName="/ppt/notesSlides/notesSlide70.xml"/>
  <Override ContentType="application/vnd.openxmlformats-officedocument.presentationml.notesSlide+xml" PartName="/ppt/notesSlides/notesSlide46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63.xml"/>
  <Override ContentType="application/vnd.openxmlformats-officedocument.presentationml.notesSlide+xml" PartName="/ppt/notesSlides/notesSlide5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47.xml"/>
  <Override ContentType="application/vnd.openxmlformats-officedocument.presentationml.notesSlide+xml" PartName="/ppt/notesSlides/notesSlide72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60.xml"/>
  <Override ContentType="application/vnd.openxmlformats-officedocument.presentationml.notesSlide+xml" PartName="/ppt/notesSlides/notesSlide38.xml"/>
  <Override ContentType="application/vnd.openxmlformats-officedocument.presentationml.notesSlide+xml" PartName="/ppt/notesSlides/notesSlide64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48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5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35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65.xml"/>
  <Override ContentType="application/vnd.openxmlformats-officedocument.presentationml.notesSlide+xml" PartName="/ppt/notesSlides/notesSlide78.xml"/>
  <Override ContentType="application/vnd.openxmlformats-officedocument.presentationml.notesSlide+xml" PartName="/ppt/notesSlides/notesSlide36.xml"/>
  <Override ContentType="application/vnd.openxmlformats-officedocument.presentationml.notesSlide+xml" PartName="/ppt/notesSlides/notesSlide49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71.xml"/>
  <Override ContentType="application/vnd.openxmlformats-officedocument.presentationml.notesSlide+xml" PartName="/ppt/notesSlides/notesSlide53.xml"/>
  <Override ContentType="application/vnd.openxmlformats-officedocument.presentationml.notesSlide+xml" PartName="/ppt/notesSlides/notesSlide40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66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43.xml"/>
  <Override ContentType="application/vnd.openxmlformats-officedocument.presentationml.slide+xml" PartName="/ppt/slides/slide78.xml"/>
  <Override ContentType="application/vnd.openxmlformats-officedocument.presentationml.slide+xml" PartName="/ppt/slides/slide35.xml"/>
  <Override ContentType="application/vnd.openxmlformats-officedocument.presentationml.slide+xml" PartName="/ppt/slides/slide60.xml"/>
  <Override ContentType="application/vnd.openxmlformats-officedocument.presentationml.slide+xml" PartName="/ppt/slides/slide5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5.xml"/>
  <Override ContentType="application/vnd.openxmlformats-officedocument.presentationml.slide+xml" PartName="/ppt/slides/slide69.xml"/>
  <Override ContentType="application/vnd.openxmlformats-officedocument.presentationml.slide+xml" PartName="/ppt/slides/slide17.xml"/>
  <Override ContentType="application/vnd.openxmlformats-officedocument.presentationml.slide+xml" PartName="/ppt/slides/slide42.xml"/>
  <Override ContentType="application/vnd.openxmlformats-officedocument.presentationml.slide+xml" PartName="/ppt/slides/slide25.xml"/>
  <Override ContentType="application/vnd.openxmlformats-officedocument.presentationml.slide+xml" PartName="/ppt/slides/slide50.xml"/>
  <Override ContentType="application/vnd.openxmlformats-officedocument.presentationml.slide+xml" PartName="/ppt/slides/slide77.xml"/>
  <Override ContentType="application/vnd.openxmlformats-officedocument.presentationml.slide+xml" PartName="/ppt/slides/slide34.xml"/>
  <Override ContentType="application/vnd.openxmlformats-officedocument.presentationml.slide+xml" PartName="/ppt/slides/slide33.xml"/>
  <Override ContentType="application/vnd.openxmlformats-officedocument.presentationml.slide+xml" PartName="/ppt/slides/slide51.xml"/>
  <Override ContentType="application/vnd.openxmlformats-officedocument.presentationml.slide+xml" PartName="/ppt/slides/slide16.xml"/>
  <Override ContentType="application/vnd.openxmlformats-officedocument.presentationml.slide+xml" PartName="/ppt/slides/slide6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37.xml"/>
  <Override ContentType="application/vnd.openxmlformats-officedocument.presentationml.slide+xml" PartName="/ppt/slides/slide71.xml"/>
  <Override ContentType="application/vnd.openxmlformats-officedocument.presentationml.slide+xml" PartName="/ppt/slides/slide41.xml"/>
  <Override ContentType="application/vnd.openxmlformats-officedocument.presentationml.slide+xml" PartName="/ppt/slides/slide67.xml"/>
  <Override ContentType="application/vnd.openxmlformats-officedocument.presentationml.slide+xml" PartName="/ppt/slides/slide7.xml"/>
  <Override ContentType="application/vnd.openxmlformats-officedocument.presentationml.slide+xml" PartName="/ppt/slides/slide54.xml"/>
  <Override ContentType="application/vnd.openxmlformats-officedocument.presentationml.slide+xml" PartName="/ppt/slides/slide36.xml"/>
  <Override ContentType="application/vnd.openxmlformats-officedocument.presentationml.slide+xml" PartName="/ppt/slides/slide66.xml"/>
  <Override ContentType="application/vnd.openxmlformats-officedocument.presentationml.slide+xml" PartName="/ppt/slides/slide23.xml"/>
  <Override ContentType="application/vnd.openxmlformats-officedocument.presentationml.slide+xml" PartName="/ppt/slides/slide49.xml"/>
  <Override ContentType="application/vnd.openxmlformats-officedocument.presentationml.slide+xml" PartName="/ppt/slides/slide10.xml"/>
  <Override ContentType="application/vnd.openxmlformats-officedocument.presentationml.slide+xml" PartName="/ppt/slides/slide70.xml"/>
  <Override ContentType="application/vnd.openxmlformats-officedocument.presentationml.slide+xml" PartName="/ppt/slides/slide6.xml"/>
  <Override ContentType="application/vnd.openxmlformats-officedocument.presentationml.slide+xml" PartName="/ppt/slides/slide53.xml"/>
  <Override ContentType="application/vnd.openxmlformats-officedocument.presentationml.slide+xml" PartName="/ppt/slides/slide40.xml"/>
  <Override ContentType="application/vnd.openxmlformats-officedocument.presentationml.slide+xml" PartName="/ppt/slides/slide48.xml"/>
  <Override ContentType="application/vnd.openxmlformats-officedocument.presentationml.slide+xml" PartName="/ppt/slides/slide73.xml"/>
  <Override ContentType="application/vnd.openxmlformats-officedocument.presentationml.slide+xml" PartName="/ppt/slides/slide30.xml"/>
  <Override ContentType="application/vnd.openxmlformats-officedocument.presentationml.slide+xml" PartName="/ppt/slides/slide22.xml"/>
  <Override ContentType="application/vnd.openxmlformats-officedocument.presentationml.slide+xml" PartName="/ppt/slides/slide39.xml"/>
  <Override ContentType="application/vnd.openxmlformats-officedocument.presentationml.slide+xml" PartName="/ppt/slides/slide65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6.xml"/>
  <Override ContentType="application/vnd.openxmlformats-officedocument.presentationml.slide+xml" PartName="/ppt/slides/slide12.xml"/>
  <Override ContentType="application/vnd.openxmlformats-officedocument.presentationml.slide+xml" PartName="/ppt/slides/slide47.xml"/>
  <Override ContentType="application/vnd.openxmlformats-officedocument.presentationml.slide+xml" PartName="/ppt/slides/slide72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38.xml"/>
  <Override ContentType="application/vnd.openxmlformats-officedocument.presentationml.slide+xml" PartName="/ppt/slides/slide46.xml"/>
  <Override ContentType="application/vnd.openxmlformats-officedocument.presentationml.slide+xml" PartName="/ppt/slides/slide64.xml"/>
  <Override ContentType="application/vnd.openxmlformats-officedocument.presentationml.slide+xml" PartName="/ppt/slides/slide8.xml"/>
  <Override ContentType="application/vnd.openxmlformats-officedocument.presentationml.slide+xml" PartName="/ppt/slides/slide55.xml"/>
  <Override ContentType="application/vnd.openxmlformats-officedocument.presentationml.slide+xml" PartName="/ppt/slides/slide29.xml"/>
  <Override ContentType="application/vnd.openxmlformats-officedocument.presentationml.slide+xml" PartName="/ppt/slides/slide59.xml"/>
  <Override ContentType="application/vnd.openxmlformats-officedocument.presentationml.slide+xml" PartName="/ppt/slides/slide32.xml"/>
  <Override ContentType="application/vnd.openxmlformats-officedocument.presentationml.slide+xml" PartName="/ppt/slides/slide62.xml"/>
  <Override ContentType="application/vnd.openxmlformats-officedocument.presentationml.slide+xml" PartName="/ppt/slides/slide75.xml"/>
  <Override ContentType="application/vnd.openxmlformats-officedocument.presentationml.slide+xml" PartName="/ppt/slides/slide76.xml"/>
  <Override ContentType="application/vnd.openxmlformats-officedocument.presentationml.slide+xml" PartName="/ppt/slides/slide1.xml"/>
  <Override ContentType="application/vnd.openxmlformats-officedocument.presentationml.slide+xml" PartName="/ppt/slides/slide58.xml"/>
  <Override ContentType="application/vnd.openxmlformats-officedocument.presentationml.slide+xml" PartName="/ppt/slides/slide63.xml"/>
  <Override ContentType="application/vnd.openxmlformats-officedocument.presentationml.slide+xml" PartName="/ppt/slides/slide45.xml"/>
  <Override ContentType="application/vnd.openxmlformats-officedocument.presentationml.slide+xml" PartName="/ppt/slides/slide28.xml"/>
  <Override ContentType="application/vnd.openxmlformats-officedocument.presentationml.slide+xml" PartName="/ppt/slides/slide15.xml"/>
  <Override ContentType="application/vnd.openxmlformats-officedocument.presentationml.slide+xml" PartName="/ppt/slides/slide61.xml"/>
  <Override ContentType="application/vnd.openxmlformats-officedocument.presentationml.slide+xml" PartName="/ppt/slides/slide31.xml"/>
  <Override ContentType="application/vnd.openxmlformats-officedocument.presentationml.slide+xml" PartName="/ppt/slides/slide74.xml"/>
  <Override ContentType="application/vnd.openxmlformats-officedocument.presentationml.slide+xml" PartName="/ppt/slides/slide27.xml"/>
  <Override ContentType="application/vnd.openxmlformats-officedocument.presentationml.slide+xml" PartName="/ppt/slides/slide57.xml"/>
  <Override ContentType="application/vnd.openxmlformats-officedocument.presentationml.slide+xml" PartName="/ppt/slides/slide2.xml"/>
  <Override ContentType="application/vnd.openxmlformats-officedocument.presentationml.slide+xml" PartName="/ppt/slides/slide44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  <p:sldId id="300" r:id="rId50"/>
    <p:sldId id="301" r:id="rId51"/>
    <p:sldId id="302" r:id="rId52"/>
    <p:sldId id="303" r:id="rId53"/>
    <p:sldId id="304" r:id="rId54"/>
    <p:sldId id="305" r:id="rId55"/>
    <p:sldId id="306" r:id="rId56"/>
    <p:sldId id="307" r:id="rId57"/>
    <p:sldId id="308" r:id="rId58"/>
    <p:sldId id="309" r:id="rId59"/>
    <p:sldId id="310" r:id="rId60"/>
    <p:sldId id="311" r:id="rId61"/>
    <p:sldId id="312" r:id="rId62"/>
    <p:sldId id="313" r:id="rId63"/>
    <p:sldId id="314" r:id="rId64"/>
    <p:sldId id="315" r:id="rId65"/>
    <p:sldId id="316" r:id="rId66"/>
    <p:sldId id="317" r:id="rId67"/>
    <p:sldId id="318" r:id="rId68"/>
    <p:sldId id="319" r:id="rId69"/>
    <p:sldId id="320" r:id="rId70"/>
    <p:sldId id="321" r:id="rId71"/>
    <p:sldId id="322" r:id="rId72"/>
    <p:sldId id="323" r:id="rId73"/>
    <p:sldId id="324" r:id="rId74"/>
    <p:sldId id="325" r:id="rId75"/>
    <p:sldId id="326" r:id="rId76"/>
    <p:sldId id="327" r:id="rId77"/>
    <p:sldId id="328" r:id="rId78"/>
    <p:sldId id="329" r:id="rId79"/>
    <p:sldId id="330" r:id="rId80"/>
    <p:sldId id="331" r:id="rId81"/>
    <p:sldId id="332" r:id="rId82"/>
    <p:sldId id="333" r:id="rId83"/>
  </p:sldIdLst>
  <p:sldSz cy="5143500" cx="9144000"/>
  <p:notesSz cx="6858000" cy="9144000"/>
  <p:embeddedFontLst>
    <p:embeddedFont>
      <p:font typeface="Montserrat"/>
      <p:regular r:id="rId84"/>
      <p:bold r:id="rId85"/>
      <p:italic r:id="rId86"/>
      <p:boldItalic r:id="rId8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slide" Target="slides/slide35.xml"/><Relationship Id="rId84" Type="http://schemas.openxmlformats.org/officeDocument/2006/relationships/font" Target="fonts/Montserrat-regular.fntdata"/><Relationship Id="rId83" Type="http://schemas.openxmlformats.org/officeDocument/2006/relationships/slide" Target="slides/slide78.xml"/><Relationship Id="rId42" Type="http://schemas.openxmlformats.org/officeDocument/2006/relationships/slide" Target="slides/slide37.xml"/><Relationship Id="rId86" Type="http://schemas.openxmlformats.org/officeDocument/2006/relationships/font" Target="fonts/Montserrat-italic.fntdata"/><Relationship Id="rId41" Type="http://schemas.openxmlformats.org/officeDocument/2006/relationships/slide" Target="slides/slide36.xml"/><Relationship Id="rId85" Type="http://schemas.openxmlformats.org/officeDocument/2006/relationships/font" Target="fonts/Montserrat-bold.fntdata"/><Relationship Id="rId44" Type="http://schemas.openxmlformats.org/officeDocument/2006/relationships/slide" Target="slides/slide39.xml"/><Relationship Id="rId43" Type="http://schemas.openxmlformats.org/officeDocument/2006/relationships/slide" Target="slides/slide38.xml"/><Relationship Id="rId87" Type="http://schemas.openxmlformats.org/officeDocument/2006/relationships/font" Target="fonts/Montserrat-boldItalic.fntdata"/><Relationship Id="rId46" Type="http://schemas.openxmlformats.org/officeDocument/2006/relationships/slide" Target="slides/slide41.xml"/><Relationship Id="rId45" Type="http://schemas.openxmlformats.org/officeDocument/2006/relationships/slide" Target="slides/slide40.xml"/><Relationship Id="rId80" Type="http://schemas.openxmlformats.org/officeDocument/2006/relationships/slide" Target="slides/slide75.xml"/><Relationship Id="rId82" Type="http://schemas.openxmlformats.org/officeDocument/2006/relationships/slide" Target="slides/slide77.xml"/><Relationship Id="rId81" Type="http://schemas.openxmlformats.org/officeDocument/2006/relationships/slide" Target="slides/slide7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48" Type="http://schemas.openxmlformats.org/officeDocument/2006/relationships/slide" Target="slides/slide43.xml"/><Relationship Id="rId47" Type="http://schemas.openxmlformats.org/officeDocument/2006/relationships/slide" Target="slides/slide42.xml"/><Relationship Id="rId49" Type="http://schemas.openxmlformats.org/officeDocument/2006/relationships/slide" Target="slides/slide44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73" Type="http://schemas.openxmlformats.org/officeDocument/2006/relationships/slide" Target="slides/slide68.xml"/><Relationship Id="rId72" Type="http://schemas.openxmlformats.org/officeDocument/2006/relationships/slide" Target="slides/slide67.xml"/><Relationship Id="rId31" Type="http://schemas.openxmlformats.org/officeDocument/2006/relationships/slide" Target="slides/slide26.xml"/><Relationship Id="rId75" Type="http://schemas.openxmlformats.org/officeDocument/2006/relationships/slide" Target="slides/slide70.xml"/><Relationship Id="rId30" Type="http://schemas.openxmlformats.org/officeDocument/2006/relationships/slide" Target="slides/slide25.xml"/><Relationship Id="rId74" Type="http://schemas.openxmlformats.org/officeDocument/2006/relationships/slide" Target="slides/slide69.xml"/><Relationship Id="rId33" Type="http://schemas.openxmlformats.org/officeDocument/2006/relationships/slide" Target="slides/slide28.xml"/><Relationship Id="rId77" Type="http://schemas.openxmlformats.org/officeDocument/2006/relationships/slide" Target="slides/slide72.xml"/><Relationship Id="rId32" Type="http://schemas.openxmlformats.org/officeDocument/2006/relationships/slide" Target="slides/slide27.xml"/><Relationship Id="rId76" Type="http://schemas.openxmlformats.org/officeDocument/2006/relationships/slide" Target="slides/slide71.xml"/><Relationship Id="rId35" Type="http://schemas.openxmlformats.org/officeDocument/2006/relationships/slide" Target="slides/slide30.xml"/><Relationship Id="rId79" Type="http://schemas.openxmlformats.org/officeDocument/2006/relationships/slide" Target="slides/slide74.xml"/><Relationship Id="rId34" Type="http://schemas.openxmlformats.org/officeDocument/2006/relationships/slide" Target="slides/slide29.xml"/><Relationship Id="rId78" Type="http://schemas.openxmlformats.org/officeDocument/2006/relationships/slide" Target="slides/slide73.xml"/><Relationship Id="rId71" Type="http://schemas.openxmlformats.org/officeDocument/2006/relationships/slide" Target="slides/slide66.xml"/><Relationship Id="rId70" Type="http://schemas.openxmlformats.org/officeDocument/2006/relationships/slide" Target="slides/slide65.xml"/><Relationship Id="rId37" Type="http://schemas.openxmlformats.org/officeDocument/2006/relationships/slide" Target="slides/slide32.xml"/><Relationship Id="rId36" Type="http://schemas.openxmlformats.org/officeDocument/2006/relationships/slide" Target="slides/slide31.xml"/><Relationship Id="rId39" Type="http://schemas.openxmlformats.org/officeDocument/2006/relationships/slide" Target="slides/slide34.xml"/><Relationship Id="rId38" Type="http://schemas.openxmlformats.org/officeDocument/2006/relationships/slide" Target="slides/slide33.xml"/><Relationship Id="rId62" Type="http://schemas.openxmlformats.org/officeDocument/2006/relationships/slide" Target="slides/slide57.xml"/><Relationship Id="rId61" Type="http://schemas.openxmlformats.org/officeDocument/2006/relationships/slide" Target="slides/slide56.xml"/><Relationship Id="rId20" Type="http://schemas.openxmlformats.org/officeDocument/2006/relationships/slide" Target="slides/slide15.xml"/><Relationship Id="rId64" Type="http://schemas.openxmlformats.org/officeDocument/2006/relationships/slide" Target="slides/slide59.xml"/><Relationship Id="rId63" Type="http://schemas.openxmlformats.org/officeDocument/2006/relationships/slide" Target="slides/slide58.xml"/><Relationship Id="rId22" Type="http://schemas.openxmlformats.org/officeDocument/2006/relationships/slide" Target="slides/slide17.xml"/><Relationship Id="rId66" Type="http://schemas.openxmlformats.org/officeDocument/2006/relationships/slide" Target="slides/slide61.xml"/><Relationship Id="rId21" Type="http://schemas.openxmlformats.org/officeDocument/2006/relationships/slide" Target="slides/slide16.xml"/><Relationship Id="rId65" Type="http://schemas.openxmlformats.org/officeDocument/2006/relationships/slide" Target="slides/slide60.xml"/><Relationship Id="rId24" Type="http://schemas.openxmlformats.org/officeDocument/2006/relationships/slide" Target="slides/slide19.xml"/><Relationship Id="rId68" Type="http://schemas.openxmlformats.org/officeDocument/2006/relationships/slide" Target="slides/slide63.xml"/><Relationship Id="rId23" Type="http://schemas.openxmlformats.org/officeDocument/2006/relationships/slide" Target="slides/slide18.xml"/><Relationship Id="rId67" Type="http://schemas.openxmlformats.org/officeDocument/2006/relationships/slide" Target="slides/slide62.xml"/><Relationship Id="rId60" Type="http://schemas.openxmlformats.org/officeDocument/2006/relationships/slide" Target="slides/slide55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69" Type="http://schemas.openxmlformats.org/officeDocument/2006/relationships/slide" Target="slides/slide64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29" Type="http://schemas.openxmlformats.org/officeDocument/2006/relationships/slide" Target="slides/slide24.xml"/><Relationship Id="rId51" Type="http://schemas.openxmlformats.org/officeDocument/2006/relationships/slide" Target="slides/slide46.xml"/><Relationship Id="rId50" Type="http://schemas.openxmlformats.org/officeDocument/2006/relationships/slide" Target="slides/slide45.xml"/><Relationship Id="rId53" Type="http://schemas.openxmlformats.org/officeDocument/2006/relationships/slide" Target="slides/slide48.xml"/><Relationship Id="rId52" Type="http://schemas.openxmlformats.org/officeDocument/2006/relationships/slide" Target="slides/slide47.xml"/><Relationship Id="rId11" Type="http://schemas.openxmlformats.org/officeDocument/2006/relationships/slide" Target="slides/slide6.xml"/><Relationship Id="rId55" Type="http://schemas.openxmlformats.org/officeDocument/2006/relationships/slide" Target="slides/slide50.xml"/><Relationship Id="rId10" Type="http://schemas.openxmlformats.org/officeDocument/2006/relationships/slide" Target="slides/slide5.xml"/><Relationship Id="rId54" Type="http://schemas.openxmlformats.org/officeDocument/2006/relationships/slide" Target="slides/slide49.xml"/><Relationship Id="rId13" Type="http://schemas.openxmlformats.org/officeDocument/2006/relationships/slide" Target="slides/slide8.xml"/><Relationship Id="rId57" Type="http://schemas.openxmlformats.org/officeDocument/2006/relationships/slide" Target="slides/slide52.xml"/><Relationship Id="rId12" Type="http://schemas.openxmlformats.org/officeDocument/2006/relationships/slide" Target="slides/slide7.xml"/><Relationship Id="rId56" Type="http://schemas.openxmlformats.org/officeDocument/2006/relationships/slide" Target="slides/slide51.xml"/><Relationship Id="rId15" Type="http://schemas.openxmlformats.org/officeDocument/2006/relationships/slide" Target="slides/slide10.xml"/><Relationship Id="rId59" Type="http://schemas.openxmlformats.org/officeDocument/2006/relationships/slide" Target="slides/slide54.xml"/><Relationship Id="rId14" Type="http://schemas.openxmlformats.org/officeDocument/2006/relationships/slide" Target="slides/slide9.xml"/><Relationship Id="rId58" Type="http://schemas.openxmlformats.org/officeDocument/2006/relationships/slide" Target="slides/slide53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g349f4625110_0_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g349f4625110_0_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g3a3edb3d250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" name="Google Shape;62;g3a3edb3d250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3a3edb3d250_1_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3" name="Google Shape;73;g3a3edb3d250_1_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g3a3edb3d250_1_4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" name="Google Shape;84;g3a3edb3d250_1_4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g3a3edb3d250_1_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" name="Google Shape;97;g3a3edb3d250_1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g3a3edb3d250_1_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" name="Google Shape;111;g3a3edb3d250_1_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g3a3edb3d250_1_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" name="Google Shape;126;g3a3edb3d250_1_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g3a3edb3d250_1_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Google Shape;142;g3a3edb3d250_1_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g3a3edb3d250_1_1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" name="Google Shape;159;g3a3edb3d250_1_1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5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Google Shape;176;g3a3edb3d250_1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" name="Google Shape;177;g3a3edb3d250_1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4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g3a3edb3d250_1_1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6" name="Google Shape;196;g3a3edb3d250_1_1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3a3edb3d250_1_1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3a3edb3d250_1_1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g3a3edb3d250_1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g3a3edb3d250_1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g3a3edb3d250_1_2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5" name="Google Shape;255;g3a3edb3d250_1_2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g349f288fccf_0_4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6" name="Google Shape;276;g349f288fccf_0_4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g349f4625110_0_18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g349f4625110_0_18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3a3edb3d250_1_2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2" name="Google Shape;292;g3a3edb3d250_1_2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a3edb3d250_1_2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3" name="Google Shape;303;g3a3edb3d250_1_2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3a3edb3d250_1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3a3edb3d250_1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3a3edb3d250_1_2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3a3edb3d250_1_2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g3a3edb3d250_1_2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g3a3edb3d250_1_2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g3a3edb3d250_1_2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7" name="Google Shape;367;g3a3edb3d250_1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6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g3a3edb3d250_1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8" name="Google Shape;388;g3a3edb3d250_1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" name="Google Shape;410;g3a3edb3d250_1_3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1" name="Google Shape;411;g3a3edb3d250_1_3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a3edb3d250_1_4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a3edb3d250_1_4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2" name="Google Shape;462;g3a3edb3d250_1_4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3" name="Google Shape;463;g3a3edb3d250_1_4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90" name="Shape 4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" name="Google Shape;491;g3a3edb3d250_1_4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2" name="Google Shape;492;g3a3edb3d250_1_4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g3a3edb3d250_1_4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3" name="Google Shape;523;g3a3edb3d250_1_4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54" name="Shape 5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5" name="Google Shape;555;g3a3edb3d250_1_53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6" name="Google Shape;556;g3a3edb3d250_1_53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9" name="Shape 5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0" name="Google Shape;590;g3a3edb3d250_1_5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1" name="Google Shape;591;g3a3edb3d250_1_5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3a3edb3d250_1_5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3a3edb3d250_1_5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62" name="Shape 6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3" name="Google Shape;663;g3a3edb3d250_1_6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64" name="Google Shape;664;g3a3edb3d250_1_6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0" name="Shape 7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1" name="Google Shape;701;g3a3edb3d250_1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2" name="Google Shape;702;g3a3edb3d250_1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08" name="Shape 7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9" name="Google Shape;709;g3a3edb3d250_1_68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0" name="Google Shape;710;g3a3edb3d250_1_68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a3edb3d250_1_6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a3edb3d250_1_6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26" name="Shape 7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g3a3edb3d250_1_7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8" name="Google Shape;728;g3a3edb3d250_1_7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39" name="Shape 7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0" name="Google Shape;740;g3a3edb3d250_1_7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1" name="Google Shape;741;g3a3edb3d250_1_7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3a3edb3d250_1_88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3a3edb3d250_1_88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g3a3edb3d250_1_89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4" name="Google Shape;764;g3a3edb3d250_1_89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g3a3edb3d250_1_9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7" name="Google Shape;777;g3a3edb3d250_1_9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9" name="Shape 7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0" name="Google Shape;790;g3a3edb3d250_1_9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1" name="Google Shape;791;g3a3edb3d250_1_9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3" name="Shape 8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4" name="Google Shape;804;g3a3edb3d250_1_9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5" name="Google Shape;805;g3a3edb3d250_1_9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7" name="Shape 8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8" name="Google Shape;818;g3a3edb3d250_1_9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9" name="Google Shape;819;g3a3edb3d250_1_9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2" name="Shape 8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3" name="Google Shape;833;g3a3edb3d250_1_9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4" name="Google Shape;834;g3a3edb3d250_1_9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7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ac897a5c38_0_4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3ac897a5c38_0_4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4" name="Shape 8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5" name="Google Shape;855;g3a3edb3d250_1_9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6" name="Google Shape;856;g3a3edb3d250_1_9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2" name="Shape 8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3" name="Google Shape;863;g3ac897a5c38_0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4" name="Google Shape;864;g3ac897a5c38_0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0" name="Shape 8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1" name="Google Shape;871;g3a3edb3d250_1_9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2" name="Google Shape;872;g3a3edb3d250_1_9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1" name="Shape 8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2" name="Google Shape;882;g3a3edb3d250_1_9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3" name="Google Shape;883;g3a3edb3d250_1_9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3" name="Shape 8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4" name="Google Shape;894;g3a3edb3d250_1_10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5" name="Google Shape;895;g3a3edb3d250_1_10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6" name="Shape 9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7" name="Google Shape;907;g3a3edb3d250_1_10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8" name="Google Shape;908;g3a3edb3d250_1_10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0" name="Shape 9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" name="Google Shape;921;g3a3edb3d250_1_10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22" name="Google Shape;922;g3a3edb3d250_1_10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g3a3edb3d250_1_10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9" name="Google Shape;939;g3a3edb3d250_1_1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4" name="Shape 9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5" name="Google Shape;955;g3a3edb3d250_1_10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6" name="Google Shape;956;g3a3edb3d250_1_10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1" name="Shape 9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" name="Google Shape;972;g3a3edb3d250_1_10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3" name="Google Shape;973;g3a3edb3d250_1_10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76" name="Shape 9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" name="Google Shape;977;g3a3edb3d250_1_109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78" name="Google Shape;978;g3a3edb3d250_1_109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2" name="Shape 9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" name="Google Shape;983;g3a3edb3d250_1_109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4" name="Google Shape;984;g3a3edb3d250_1_10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1" name="Shape 9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2" name="Google Shape;992;g3a3edb3d250_1_11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3" name="Google Shape;993;g3a3edb3d250_1_1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2" name="Shape 10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" name="Google Shape;1003;g3a3edb3d250_1_11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4" name="Google Shape;1004;g3a3edb3d250_1_11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3a3edb3d250_1_1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3a3edb3d250_1_1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0" name="Shape 10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1" name="Google Shape;1031;g3a3edb3d250_1_1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32" name="Google Shape;1032;g3a3edb3d250_1_1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7" name="Shape 10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" name="Google Shape;1048;g3a3edb3d250_1_11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9" name="Google Shape;1049;g3a3edb3d250_1_11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6" name="Shape 10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7" name="Google Shape;1067;g3a3edb3d250_1_1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8" name="Google Shape;1068;g3a3edb3d250_1_1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7" name="Shape 10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8" name="Google Shape;1088;g3a3edb3d250_1_11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89" name="Google Shape;1089;g3a3edb3d250_1_11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0" name="Shape 1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1" name="Google Shape;1111;g3a3edb3d250_1_12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2" name="Google Shape;1112;g3a3edb3d250_1_12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5" name="Shape 1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" name="Google Shape;1136;g3a3edb3d250_1_12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37" name="Google Shape;1137;g3a3edb3d250_1_12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62" name="Shape 1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3" name="Google Shape;1163;g3a3edb3d250_1_12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64" name="Google Shape;1164;g3a3edb3d250_1_12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1" name="Shape 1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2" name="Google Shape;1192;g3a3edb3d250_1_12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93" name="Google Shape;1193;g3a3edb3d250_1_12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2" name="Shape 1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3" name="Google Shape;1223;g3a3edb3d250_1_13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24" name="Google Shape;1224;g3a3edb3d250_1_13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5" name="Shape 1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6" name="Google Shape;1256;g3a3edb3d250_1_13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57" name="Google Shape;1257;g3a3edb3d250_1_13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88" name="Shape 1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9" name="Google Shape;1289;g3a3edb3d250_1_13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0" name="Google Shape;1290;g3a3edb3d250_1_13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1" name="Shape 13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2" name="Google Shape;1322;g3a3edb3d250_1_142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3" name="Google Shape;1323;g3a3edb3d250_1_142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4" name="Shape 1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5" name="Google Shape;1355;g3a3edb3d250_1_148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56" name="Google Shape;1356;g3a3edb3d250_1_148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59" name="Shape 1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0" name="Google Shape;1360;g3a3edb3d250_1_14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1" name="Google Shape;1361;g3a3edb3d250_1_14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g3a3edb3d250_1_149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7" name="Google Shape;1367;g3a3edb3d250_1_149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73" name="Shape 1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4" name="Google Shape;1374;g3a3edb3d250_1_15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75" name="Google Shape;1375;g3a3edb3d250_1_15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1" name="Shape 1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" name="Google Shape;1382;g3a3edb3d250_1_15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3" name="Google Shape;1383;g3a3edb3d250_1_15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9" name="Shape 1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0" name="Google Shape;1390;g3a3edb3d250_1_15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91" name="Google Shape;1391;g3a3edb3d250_1_15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4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.png"/></Relationships>
</file>

<file path=ppt/slides/_rels/slide3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.png"/></Relationships>
</file>

<file path=ppt/slides/_rels/slide3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.png"/></Relationships>
</file>

<file path=ppt/slides/_rels/slide3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3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.png"/><Relationship Id="rId4" Type="http://schemas.openxmlformats.org/officeDocument/2006/relationships/image" Target="../media/image2.png"/></Relationships>
</file>

<file path=ppt/slides/_rels/slide4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4.png"/></Relationships>
</file>

<file path=ppt/slides/_rels/slide4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4.png"/></Relationships>
</file>

<file path=ppt/slides/_rels/slide4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4.png"/></Relationships>
</file>

<file path=ppt/slides/_rels/slide4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2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3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5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5.png"/></Relationships>
</file>

<file path=ppt/slides/_rels/slide5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5.png"/></Relationships>
</file>

<file path=ppt/slides/_rels/slide5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5.png"/></Relationships>
</file>

<file path=ppt/slides/_rels/slide5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5.png"/></Relationships>
</file>

<file path=ppt/slides/_rels/slide5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5.png"/></Relationships>
</file>

<file path=ppt/slides/_rels/slide6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5.png"/></Relationships>
</file>

<file path=ppt/slides/_rels/slide6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5.png"/></Relationships>
</file>

<file path=ppt/slides/_rels/slide6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5.png"/></Relationships>
</file>

<file path=ppt/slides/_rels/slide6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3.xml"/><Relationship Id="rId3" Type="http://schemas.openxmlformats.org/officeDocument/2006/relationships/image" Target="../media/image5.png"/></Relationships>
</file>

<file path=ppt/slides/_rels/slide6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4.xml"/><Relationship Id="rId3" Type="http://schemas.openxmlformats.org/officeDocument/2006/relationships/image" Target="../media/image5.png"/></Relationships>
</file>

<file path=ppt/slides/_rels/slide6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5.xml"/><Relationship Id="rId3" Type="http://schemas.openxmlformats.org/officeDocument/2006/relationships/image" Target="../media/image5.png"/></Relationships>
</file>

<file path=ppt/slides/_rels/slide6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6.xml"/><Relationship Id="rId3" Type="http://schemas.openxmlformats.org/officeDocument/2006/relationships/image" Target="../media/image5.png"/></Relationships>
</file>

<file path=ppt/slides/_rels/slide6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7.xml"/><Relationship Id="rId3" Type="http://schemas.openxmlformats.org/officeDocument/2006/relationships/image" Target="../media/image5.png"/></Relationships>
</file>

<file path=ppt/slides/_rels/slide6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8.xml"/><Relationship Id="rId3" Type="http://schemas.openxmlformats.org/officeDocument/2006/relationships/image" Target="../media/image5.png"/></Relationships>
</file>

<file path=ppt/slides/_rels/slide6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9.xml"/><Relationship Id="rId3" Type="http://schemas.openxmlformats.org/officeDocument/2006/relationships/image" Target="../media/image5.png"/></Relationships>
</file>

<file path=ppt/slides/_rels/slide7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0.xml"/><Relationship Id="rId3" Type="http://schemas.openxmlformats.org/officeDocument/2006/relationships/image" Target="../media/image5.png"/></Relationships>
</file>

<file path=ppt/slides/_rels/slide7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1.xml"/><Relationship Id="rId3" Type="http://schemas.openxmlformats.org/officeDocument/2006/relationships/image" Target="../media/image5.png"/></Relationships>
</file>

<file path=ppt/slides/_rels/slide7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2.xml"/><Relationship Id="rId3" Type="http://schemas.openxmlformats.org/officeDocument/2006/relationships/image" Target="../media/image5.png"/></Relationships>
</file>

<file path=ppt/slides/_rels/slide7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3.xml"/><Relationship Id="rId3" Type="http://schemas.openxmlformats.org/officeDocument/2006/relationships/image" Target="../media/image6.png"/></Relationships>
</file>

<file path=ppt/slides/_rels/slide7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4.xml"/><Relationship Id="rId3" Type="http://schemas.openxmlformats.org/officeDocument/2006/relationships/image" Target="../media/image6.png"/></Relationships>
</file>

<file path=ppt/slides/_rels/slide7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5.xml"/><Relationship Id="rId3" Type="http://schemas.openxmlformats.org/officeDocument/2006/relationships/image" Target="../media/image6.png"/></Relationships>
</file>

<file path=ppt/slides/_rels/slide7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6.xml"/><Relationship Id="rId3" Type="http://schemas.openxmlformats.org/officeDocument/2006/relationships/image" Target="../media/image6.png"/></Relationships>
</file>

<file path=ppt/slides/_rels/slide7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7.xml"/><Relationship Id="rId3" Type="http://schemas.openxmlformats.org/officeDocument/2006/relationships/image" Target="../media/image6.png"/></Relationships>
</file>

<file path=ppt/slides/_rels/slide7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8.xml"/><Relationship Id="rId3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1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14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6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5" name="Google Shape;65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" name="Google Shape;66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1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5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" name="Google Shape;76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1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16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" name="Google Shape;87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3" name="Google Shape;93;p16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" name="Google Shape;94;p16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7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" name="Google Shape;100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" name="Google Shape;104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5" name="Google Shape;105;p1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7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7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8" name="Google Shape;108;p17"/>
          <p:cNvCxnSpPr>
            <a:stCxn id="101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8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" name="Google Shape;114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5" name="Google Shape;115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8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8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2" name="Google Shape;122;p18"/>
          <p:cNvCxnSpPr>
            <a:stCxn id="115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3" name="Google Shape;123;p18"/>
          <p:cNvCxnSpPr>
            <a:stCxn id="119" idx="2"/>
          </p:cNvCxnSpPr>
          <p:nvPr/>
        </p:nvCxnSpPr>
        <p:spPr>
          <a:xfrm flipH="1">
            <a:off x="6401368" y="1785675"/>
            <a:ext cx="13788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p19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" name="Google Shape;129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0" name="Google Shape;130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1" name="Google Shape;131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2" name="Google Shape;132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3" name="Google Shape;133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4" name="Google Shape;134;p1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9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9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37" name="Google Shape;137;p19"/>
          <p:cNvCxnSpPr>
            <a:stCxn id="130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8" name="Google Shape;138;p19"/>
          <p:cNvCxnSpPr>
            <a:stCxn id="134" idx="2"/>
          </p:cNvCxnSpPr>
          <p:nvPr/>
        </p:nvCxnSpPr>
        <p:spPr>
          <a:xfrm flipH="1">
            <a:off x="6401368" y="1785675"/>
            <a:ext cx="13788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9" name="Google Shape;139;p19"/>
          <p:cNvCxnSpPr>
            <a:stCxn id="131" idx="2"/>
            <a:endCxn id="136" idx="0"/>
          </p:cNvCxnSpPr>
          <p:nvPr/>
        </p:nvCxnSpPr>
        <p:spPr>
          <a:xfrm>
            <a:off x="2673268" y="1785675"/>
            <a:ext cx="87600" cy="165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0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45" name="Google Shape;145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2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1" name="Google Shape;151;p20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Google Shape;152;p20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3" name="Google Shape;153;p20"/>
          <p:cNvCxnSpPr>
            <a:stCxn id="146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4" name="Google Shape;154;p20"/>
          <p:cNvCxnSpPr>
            <a:endCxn id="151" idx="0"/>
          </p:cNvCxnSpPr>
          <p:nvPr/>
        </p:nvCxnSpPr>
        <p:spPr>
          <a:xfrm flipH="1">
            <a:off x="5987850" y="1799050"/>
            <a:ext cx="566700" cy="164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5" name="Google Shape;155;p20"/>
          <p:cNvCxnSpPr>
            <a:stCxn id="147" idx="2"/>
            <a:endCxn id="152" idx="0"/>
          </p:cNvCxnSpPr>
          <p:nvPr/>
        </p:nvCxnSpPr>
        <p:spPr>
          <a:xfrm>
            <a:off x="2673268" y="1785675"/>
            <a:ext cx="87600" cy="165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56" name="Google Shape;156;p20"/>
          <p:cNvCxnSpPr/>
          <p:nvPr/>
        </p:nvCxnSpPr>
        <p:spPr>
          <a:xfrm flipH="1">
            <a:off x="6288218" y="1799025"/>
            <a:ext cx="13788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21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62" name="Google Shape;162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3" name="Google Shape;163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4" name="Google Shape;164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2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21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21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0" name="Google Shape;170;p21"/>
          <p:cNvCxnSpPr>
            <a:stCxn id="163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1" name="Google Shape;171;p21"/>
          <p:cNvCxnSpPr>
            <a:endCxn id="168" idx="0"/>
          </p:cNvCxnSpPr>
          <p:nvPr/>
        </p:nvCxnSpPr>
        <p:spPr>
          <a:xfrm flipH="1">
            <a:off x="5987850" y="1799050"/>
            <a:ext cx="566700" cy="164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2" name="Google Shape;172;p21"/>
          <p:cNvCxnSpPr>
            <a:stCxn id="164" idx="2"/>
            <a:endCxn id="169" idx="0"/>
          </p:cNvCxnSpPr>
          <p:nvPr/>
        </p:nvCxnSpPr>
        <p:spPr>
          <a:xfrm>
            <a:off x="2673268" y="1785675"/>
            <a:ext cx="87600" cy="165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3" name="Google Shape;173;p21"/>
          <p:cNvCxnSpPr/>
          <p:nvPr/>
        </p:nvCxnSpPr>
        <p:spPr>
          <a:xfrm flipH="1">
            <a:off x="6288218" y="1799025"/>
            <a:ext cx="13788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74" name="Google Shape;174;p21"/>
          <p:cNvCxnSpPr/>
          <p:nvPr/>
        </p:nvCxnSpPr>
        <p:spPr>
          <a:xfrm flipH="1">
            <a:off x="3187968" y="1792300"/>
            <a:ext cx="779700" cy="173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8" name="Shape 1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Google Shape;179;p22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80" name="Google Shape;180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2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22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22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8" name="Google Shape;188;p22"/>
          <p:cNvCxnSpPr>
            <a:stCxn id="181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89" name="Google Shape;189;p22"/>
          <p:cNvCxnSpPr>
            <a:endCxn id="186" idx="0"/>
          </p:cNvCxnSpPr>
          <p:nvPr/>
        </p:nvCxnSpPr>
        <p:spPr>
          <a:xfrm flipH="1">
            <a:off x="5987850" y="1799050"/>
            <a:ext cx="566700" cy="164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0" name="Google Shape;190;p22"/>
          <p:cNvCxnSpPr>
            <a:stCxn id="182" idx="2"/>
            <a:endCxn id="187" idx="0"/>
          </p:cNvCxnSpPr>
          <p:nvPr/>
        </p:nvCxnSpPr>
        <p:spPr>
          <a:xfrm>
            <a:off x="2673268" y="1785675"/>
            <a:ext cx="87600" cy="165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1" name="Google Shape;191;p22"/>
          <p:cNvCxnSpPr/>
          <p:nvPr/>
        </p:nvCxnSpPr>
        <p:spPr>
          <a:xfrm flipH="1">
            <a:off x="6288218" y="1799025"/>
            <a:ext cx="13788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2" name="Google Shape;192;p22"/>
          <p:cNvCxnSpPr/>
          <p:nvPr/>
        </p:nvCxnSpPr>
        <p:spPr>
          <a:xfrm flipH="1">
            <a:off x="3187968" y="1792300"/>
            <a:ext cx="779700" cy="173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93" name="Google Shape;193;p22"/>
          <p:cNvCxnSpPr/>
          <p:nvPr/>
        </p:nvCxnSpPr>
        <p:spPr>
          <a:xfrm>
            <a:off x="5261112" y="1792425"/>
            <a:ext cx="423300" cy="1715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7" name="Shape 1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8" name="Google Shape;198;p23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2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99" name="Google Shape;199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3" name="Google Shape;203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4" name="Google Shape;204;p2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3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07" name="Google Shape;207;p23"/>
          <p:cNvCxnSpPr>
            <a:stCxn id="200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8" name="Google Shape;208;p23"/>
          <p:cNvCxnSpPr>
            <a:endCxn id="205" idx="0"/>
          </p:cNvCxnSpPr>
          <p:nvPr/>
        </p:nvCxnSpPr>
        <p:spPr>
          <a:xfrm flipH="1">
            <a:off x="5987850" y="1799050"/>
            <a:ext cx="566700" cy="164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9" name="Google Shape;209;p23"/>
          <p:cNvCxnSpPr>
            <a:stCxn id="201" idx="2"/>
            <a:endCxn id="206" idx="0"/>
          </p:cNvCxnSpPr>
          <p:nvPr/>
        </p:nvCxnSpPr>
        <p:spPr>
          <a:xfrm>
            <a:off x="2673268" y="1785675"/>
            <a:ext cx="87600" cy="165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0" name="Google Shape;210;p23"/>
          <p:cNvCxnSpPr/>
          <p:nvPr/>
        </p:nvCxnSpPr>
        <p:spPr>
          <a:xfrm flipH="1">
            <a:off x="6288218" y="1799025"/>
            <a:ext cx="13788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1" name="Google Shape;211;p23"/>
          <p:cNvCxnSpPr/>
          <p:nvPr/>
        </p:nvCxnSpPr>
        <p:spPr>
          <a:xfrm flipH="1">
            <a:off x="3187968" y="1792300"/>
            <a:ext cx="779700" cy="173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12" name="Google Shape;212;p23"/>
          <p:cNvCxnSpPr/>
          <p:nvPr/>
        </p:nvCxnSpPr>
        <p:spPr>
          <a:xfrm>
            <a:off x="5261112" y="1792425"/>
            <a:ext cx="423300" cy="1715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4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in each group?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18" name="Google Shape;218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3" name="Google Shape;223;p2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4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5" name="Google Shape;225;p24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26" name="Google Shape;226;p24"/>
          <p:cNvCxnSpPr>
            <a:stCxn id="219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7" name="Google Shape;227;p24"/>
          <p:cNvCxnSpPr>
            <a:endCxn id="224" idx="0"/>
          </p:cNvCxnSpPr>
          <p:nvPr/>
        </p:nvCxnSpPr>
        <p:spPr>
          <a:xfrm flipH="1">
            <a:off x="5987850" y="1799050"/>
            <a:ext cx="566700" cy="164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8" name="Google Shape;228;p24"/>
          <p:cNvCxnSpPr>
            <a:stCxn id="220" idx="2"/>
            <a:endCxn id="225" idx="0"/>
          </p:cNvCxnSpPr>
          <p:nvPr/>
        </p:nvCxnSpPr>
        <p:spPr>
          <a:xfrm>
            <a:off x="2673268" y="1785675"/>
            <a:ext cx="87600" cy="165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29" name="Google Shape;229;p24"/>
          <p:cNvCxnSpPr/>
          <p:nvPr/>
        </p:nvCxnSpPr>
        <p:spPr>
          <a:xfrm flipH="1">
            <a:off x="6288218" y="1799025"/>
            <a:ext cx="13788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0" name="Google Shape;230;p24"/>
          <p:cNvCxnSpPr/>
          <p:nvPr/>
        </p:nvCxnSpPr>
        <p:spPr>
          <a:xfrm flipH="1">
            <a:off x="3187968" y="1792300"/>
            <a:ext cx="779700" cy="173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31" name="Google Shape;231;p24"/>
          <p:cNvCxnSpPr/>
          <p:nvPr/>
        </p:nvCxnSpPr>
        <p:spPr>
          <a:xfrm>
            <a:off x="5261112" y="1792425"/>
            <a:ext cx="423300" cy="1715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25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in each group?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37" name="Google Shape;237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8" name="Google Shape;238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9" name="Google Shape;239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0" name="Google Shape;240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2" name="Google Shape;242;p2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3" name="Google Shape;243;p25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4" name="Google Shape;244;p25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45" name="Google Shape;245;p25"/>
          <p:cNvCxnSpPr>
            <a:stCxn id="238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6" name="Google Shape;246;p25"/>
          <p:cNvCxnSpPr>
            <a:endCxn id="243" idx="0"/>
          </p:cNvCxnSpPr>
          <p:nvPr/>
        </p:nvCxnSpPr>
        <p:spPr>
          <a:xfrm flipH="1">
            <a:off x="5987850" y="1799050"/>
            <a:ext cx="566700" cy="164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7" name="Google Shape;247;p25"/>
          <p:cNvCxnSpPr>
            <a:stCxn id="239" idx="2"/>
            <a:endCxn id="244" idx="0"/>
          </p:cNvCxnSpPr>
          <p:nvPr/>
        </p:nvCxnSpPr>
        <p:spPr>
          <a:xfrm>
            <a:off x="2673268" y="1785675"/>
            <a:ext cx="87600" cy="165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8" name="Google Shape;248;p25"/>
          <p:cNvCxnSpPr/>
          <p:nvPr/>
        </p:nvCxnSpPr>
        <p:spPr>
          <a:xfrm flipH="1">
            <a:off x="6288218" y="1799025"/>
            <a:ext cx="13788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49" name="Google Shape;249;p25"/>
          <p:cNvCxnSpPr/>
          <p:nvPr/>
        </p:nvCxnSpPr>
        <p:spPr>
          <a:xfrm flipH="1">
            <a:off x="3187968" y="1792300"/>
            <a:ext cx="779700" cy="173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50" name="Google Shape;250;p25"/>
          <p:cNvCxnSpPr/>
          <p:nvPr/>
        </p:nvCxnSpPr>
        <p:spPr>
          <a:xfrm>
            <a:off x="5261112" y="1792425"/>
            <a:ext cx="423300" cy="1715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51" name="Google Shape;251;p25"/>
          <p:cNvSpPr/>
          <p:nvPr/>
        </p:nvSpPr>
        <p:spPr>
          <a:xfrm>
            <a:off x="815300" y="1028625"/>
            <a:ext cx="3545700" cy="770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2" name="Google Shape;252;p25"/>
          <p:cNvSpPr/>
          <p:nvPr/>
        </p:nvSpPr>
        <p:spPr>
          <a:xfrm>
            <a:off x="4729200" y="1046300"/>
            <a:ext cx="3545700" cy="770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26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in each group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58" name="Google Shape;258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6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5" name="Google Shape;265;p26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66" name="Google Shape;266;p26"/>
          <p:cNvCxnSpPr>
            <a:stCxn id="259" idx="2"/>
          </p:cNvCxnSpPr>
          <p:nvPr/>
        </p:nvCxnSpPr>
        <p:spPr>
          <a:xfrm>
            <a:off x="1396543" y="1785675"/>
            <a:ext cx="1029900" cy="18015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7" name="Google Shape;267;p26"/>
          <p:cNvCxnSpPr>
            <a:endCxn id="264" idx="0"/>
          </p:cNvCxnSpPr>
          <p:nvPr/>
        </p:nvCxnSpPr>
        <p:spPr>
          <a:xfrm flipH="1">
            <a:off x="5987850" y="1799050"/>
            <a:ext cx="566700" cy="16464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8" name="Google Shape;268;p26"/>
          <p:cNvCxnSpPr>
            <a:stCxn id="260" idx="2"/>
            <a:endCxn id="265" idx="0"/>
          </p:cNvCxnSpPr>
          <p:nvPr/>
        </p:nvCxnSpPr>
        <p:spPr>
          <a:xfrm>
            <a:off x="2673268" y="1785675"/>
            <a:ext cx="87600" cy="1659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69" name="Google Shape;269;p26"/>
          <p:cNvCxnSpPr/>
          <p:nvPr/>
        </p:nvCxnSpPr>
        <p:spPr>
          <a:xfrm flipH="1">
            <a:off x="6288218" y="1799025"/>
            <a:ext cx="13788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0" name="Google Shape;270;p26"/>
          <p:cNvCxnSpPr/>
          <p:nvPr/>
        </p:nvCxnSpPr>
        <p:spPr>
          <a:xfrm flipH="1">
            <a:off x="3187968" y="1792300"/>
            <a:ext cx="779700" cy="1732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71" name="Google Shape;271;p26"/>
          <p:cNvCxnSpPr/>
          <p:nvPr/>
        </p:nvCxnSpPr>
        <p:spPr>
          <a:xfrm>
            <a:off x="5261112" y="1792425"/>
            <a:ext cx="423300" cy="17151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72" name="Google Shape;272;p26"/>
          <p:cNvSpPr/>
          <p:nvPr/>
        </p:nvSpPr>
        <p:spPr>
          <a:xfrm>
            <a:off x="815300" y="1028625"/>
            <a:ext cx="3545700" cy="770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3" name="Google Shape;273;p26"/>
          <p:cNvSpPr/>
          <p:nvPr/>
        </p:nvSpPr>
        <p:spPr>
          <a:xfrm>
            <a:off x="4729200" y="1046300"/>
            <a:ext cx="3545700" cy="770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7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27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12 chairs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79" name="Google Shape;279;p27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27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27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</a:t>
            </a: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4" name="Google Shape;294;p29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5" name="Google Shape;295;p29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6" name="Google Shape;296;p29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297" name="Google Shape;297;p29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298" name="Google Shape;298;p29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9" name="Google Shape;299;p29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00" name="Google Shape;300;p29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5" name="Google Shape;305;p30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6" name="Google Shape;306;p30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30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308" name="Google Shape;308;p30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09" name="Google Shape;309;p30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0" name="Google Shape;310;p30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0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12" name="Google Shape;312;p30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13" name="Google Shape;313;p30"/>
          <p:cNvCxnSpPr>
            <a:stCxn id="312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8" name="Google Shape;318;p31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19" name="Google Shape;319;p31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20" name="Google Shape;320;p31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321" name="Google Shape;321;p31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22" name="Google Shape;322;p31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31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4" name="Google Shape;324;p31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25" name="Google Shape;325;p31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6" name="Google Shape;326;p31"/>
          <p:cNvCxnSpPr>
            <a:stCxn id="325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27" name="Google Shape;327;p31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28" name="Google Shape;328;p31"/>
          <p:cNvCxnSpPr>
            <a:endCxn id="323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3" name="Google Shape;333;p32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4" name="Google Shape;334;p32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32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32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37" name="Google Shape;337;p32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8" name="Google Shape;338;p32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39" name="Google Shape;339;p32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2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1" name="Google Shape;341;p32"/>
          <p:cNvCxnSpPr>
            <a:stCxn id="340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2" name="Google Shape;342;p32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3" name="Google Shape;343;p32"/>
          <p:cNvCxnSpPr>
            <a:endCxn id="338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44" name="Google Shape;344;p32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45" name="Google Shape;345;p32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0" name="Google Shape;350;p33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3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52" name="Google Shape;352;p33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353" name="Google Shape;353;p33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54" name="Google Shape;354;p3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5" name="Google Shape;355;p3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3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57" name="Google Shape;357;p33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58" name="Google Shape;358;p33"/>
          <p:cNvCxnSpPr>
            <a:stCxn id="357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59" name="Google Shape;359;p33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0" name="Google Shape;360;p33"/>
          <p:cNvCxnSpPr>
            <a:endCxn id="355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1" name="Google Shape;361;p33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2" name="Google Shape;362;p33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63" name="Google Shape;363;p33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64" name="Google Shape;364;p33"/>
          <p:cNvCxnSpPr>
            <a:endCxn id="354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8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9" name="Google Shape;369;p34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0" name="Google Shape;370;p34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1" name="Google Shape;371;p34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34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73" name="Google Shape;373;p3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5" name="Google Shape;375;p3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76" name="Google Shape;376;p34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7" name="Google Shape;377;p34"/>
          <p:cNvCxnSpPr>
            <a:stCxn id="376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78" name="Google Shape;378;p34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79" name="Google Shape;379;p34"/>
          <p:cNvCxnSpPr>
            <a:endCxn id="374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0" name="Google Shape;380;p34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1" name="Google Shape;381;p34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2" name="Google Shape;382;p34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3" name="Google Shape;383;p34"/>
          <p:cNvCxnSpPr>
            <a:endCxn id="373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84" name="Google Shape;384;p34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85" name="Google Shape;385;p34"/>
          <p:cNvCxnSpPr>
            <a:endCxn id="374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9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0" name="Google Shape;390;p35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1" name="Google Shape;391;p35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92" name="Google Shape;392;p35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393" name="Google Shape;393;p35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94" name="Google Shape;394;p35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5" name="Google Shape;395;p35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96" name="Google Shape;396;p35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397" name="Google Shape;397;p35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398" name="Google Shape;398;p35"/>
          <p:cNvCxnSpPr>
            <a:stCxn id="397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399" name="Google Shape;399;p35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0" name="Google Shape;400;p35"/>
          <p:cNvCxnSpPr>
            <a:endCxn id="395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1" name="Google Shape;401;p35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2" name="Google Shape;402;p35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3" name="Google Shape;403;p35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4" name="Google Shape;404;p35"/>
          <p:cNvCxnSpPr>
            <a:endCxn id="394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5" name="Google Shape;405;p35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6" name="Google Shape;406;p35"/>
          <p:cNvCxnSpPr>
            <a:endCxn id="395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07" name="Google Shape;407;p35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08" name="Google Shape;408;p35"/>
          <p:cNvCxnSpPr>
            <a:endCxn id="396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2" name="Shape 4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3" name="Google Shape;413;p36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4" name="Google Shape;414;p36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15" name="Google Shape;415;p36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416" name="Google Shape;416;p36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17" name="Google Shape;417;p36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8" name="Google Shape;418;p36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9" name="Google Shape;419;p36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6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1" name="Google Shape;421;p36"/>
          <p:cNvCxnSpPr>
            <a:stCxn id="420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2" name="Google Shape;422;p36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3" name="Google Shape;423;p36"/>
          <p:cNvCxnSpPr>
            <a:endCxn id="418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4" name="Google Shape;424;p36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5" name="Google Shape;425;p36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6" name="Google Shape;426;p36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7" name="Google Shape;427;p36"/>
          <p:cNvCxnSpPr>
            <a:endCxn id="417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28" name="Google Shape;428;p36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29" name="Google Shape;429;p36"/>
          <p:cNvCxnSpPr>
            <a:endCxn id="418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0" name="Google Shape;430;p36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1" name="Google Shape;431;p36"/>
          <p:cNvCxnSpPr>
            <a:endCxn id="419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32" name="Google Shape;432;p36"/>
          <p:cNvSpPr/>
          <p:nvPr/>
        </p:nvSpPr>
        <p:spPr>
          <a:xfrm>
            <a:off x="3826725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33" name="Google Shape;433;p36"/>
          <p:cNvCxnSpPr/>
          <p:nvPr/>
        </p:nvCxnSpPr>
        <p:spPr>
          <a:xfrm flipH="1">
            <a:off x="1895300" y="1272575"/>
            <a:ext cx="2033700" cy="229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8" name="Google Shape;438;p37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39" name="Google Shape;439;p37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40" name="Google Shape;440;p37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441" name="Google Shape;441;p37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42" name="Google Shape;442;p37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3" name="Google Shape;443;p37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44" name="Google Shape;444;p37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445" name="Google Shape;445;p37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6" name="Google Shape;446;p37"/>
          <p:cNvCxnSpPr>
            <a:stCxn id="445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7" name="Google Shape;447;p37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48" name="Google Shape;448;p37"/>
          <p:cNvCxnSpPr>
            <a:endCxn id="443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49" name="Google Shape;449;p37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0" name="Google Shape;450;p37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1" name="Google Shape;451;p37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2" name="Google Shape;452;p37"/>
          <p:cNvCxnSpPr>
            <a:endCxn id="442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3" name="Google Shape;453;p37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4" name="Google Shape;454;p37"/>
          <p:cNvCxnSpPr>
            <a:endCxn id="443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5" name="Google Shape;455;p37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6" name="Google Shape;456;p37"/>
          <p:cNvCxnSpPr>
            <a:endCxn id="444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7" name="Google Shape;457;p37"/>
          <p:cNvSpPr/>
          <p:nvPr/>
        </p:nvSpPr>
        <p:spPr>
          <a:xfrm>
            <a:off x="3826725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58" name="Google Shape;458;p37"/>
          <p:cNvCxnSpPr/>
          <p:nvPr/>
        </p:nvCxnSpPr>
        <p:spPr>
          <a:xfrm flipH="1">
            <a:off x="1895300" y="1272575"/>
            <a:ext cx="2033700" cy="229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59" name="Google Shape;459;p37"/>
          <p:cNvSpPr/>
          <p:nvPr/>
        </p:nvSpPr>
        <p:spPr>
          <a:xfrm>
            <a:off x="4780513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60" name="Google Shape;460;p37"/>
          <p:cNvCxnSpPr>
            <a:endCxn id="443" idx="0"/>
          </p:cNvCxnSpPr>
          <p:nvPr/>
        </p:nvCxnSpPr>
        <p:spPr>
          <a:xfrm flipH="1">
            <a:off x="4377050" y="1400425"/>
            <a:ext cx="475200" cy="206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64" name="Shape 4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5" name="Google Shape;465;p38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6" name="Google Shape;466;p38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67" name="Google Shape;467;p38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468" name="Google Shape;468;p38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69" name="Google Shape;469;p38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0" name="Google Shape;470;p38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1" name="Google Shape;471;p38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472" name="Google Shape;472;p38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3" name="Google Shape;473;p38"/>
          <p:cNvCxnSpPr>
            <a:stCxn id="472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4" name="Google Shape;474;p38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5" name="Google Shape;475;p38"/>
          <p:cNvCxnSpPr>
            <a:endCxn id="470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6" name="Google Shape;476;p38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7" name="Google Shape;477;p38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78" name="Google Shape;478;p38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79" name="Google Shape;479;p38"/>
          <p:cNvCxnSpPr>
            <a:endCxn id="469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0" name="Google Shape;480;p38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1" name="Google Shape;481;p38"/>
          <p:cNvCxnSpPr>
            <a:endCxn id="470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2" name="Google Shape;482;p38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3" name="Google Shape;483;p38"/>
          <p:cNvCxnSpPr>
            <a:endCxn id="471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4" name="Google Shape;484;p38"/>
          <p:cNvSpPr/>
          <p:nvPr/>
        </p:nvSpPr>
        <p:spPr>
          <a:xfrm>
            <a:off x="3826725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5" name="Google Shape;485;p38"/>
          <p:cNvCxnSpPr/>
          <p:nvPr/>
        </p:nvCxnSpPr>
        <p:spPr>
          <a:xfrm flipH="1">
            <a:off x="1895300" y="1272575"/>
            <a:ext cx="2033700" cy="229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6" name="Google Shape;486;p38"/>
          <p:cNvSpPr/>
          <p:nvPr/>
        </p:nvSpPr>
        <p:spPr>
          <a:xfrm>
            <a:off x="4780513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7" name="Google Shape;487;p38"/>
          <p:cNvCxnSpPr>
            <a:endCxn id="470" idx="0"/>
          </p:cNvCxnSpPr>
          <p:nvPr/>
        </p:nvCxnSpPr>
        <p:spPr>
          <a:xfrm flipH="1">
            <a:off x="4377050" y="1400425"/>
            <a:ext cx="475200" cy="206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488" name="Google Shape;488;p38"/>
          <p:cNvSpPr/>
          <p:nvPr/>
        </p:nvSpPr>
        <p:spPr>
          <a:xfrm>
            <a:off x="6815455" y="406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489" name="Google Shape;489;p38"/>
          <p:cNvCxnSpPr/>
          <p:nvPr/>
        </p:nvCxnSpPr>
        <p:spPr>
          <a:xfrm>
            <a:off x="7138325" y="943525"/>
            <a:ext cx="29400" cy="252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3" name="Shape 4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4" name="Google Shape;494;p39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5" name="Google Shape;495;p39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96" name="Google Shape;496;p39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497" name="Google Shape;497;p39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498" name="Google Shape;498;p39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99" name="Google Shape;499;p39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00" name="Google Shape;500;p39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9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2" name="Google Shape;502;p39"/>
          <p:cNvCxnSpPr>
            <a:stCxn id="501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3" name="Google Shape;503;p39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4" name="Google Shape;504;p39"/>
          <p:cNvCxnSpPr>
            <a:endCxn id="499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5" name="Google Shape;505;p39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6" name="Google Shape;506;p39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7" name="Google Shape;507;p39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08" name="Google Shape;508;p39"/>
          <p:cNvCxnSpPr>
            <a:endCxn id="498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09" name="Google Shape;509;p39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0" name="Google Shape;510;p39"/>
          <p:cNvCxnSpPr>
            <a:endCxn id="499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1" name="Google Shape;511;p39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2" name="Google Shape;512;p39"/>
          <p:cNvCxnSpPr>
            <a:endCxn id="500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3" name="Google Shape;513;p39"/>
          <p:cNvSpPr/>
          <p:nvPr/>
        </p:nvSpPr>
        <p:spPr>
          <a:xfrm>
            <a:off x="3826725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4" name="Google Shape;514;p39"/>
          <p:cNvCxnSpPr/>
          <p:nvPr/>
        </p:nvCxnSpPr>
        <p:spPr>
          <a:xfrm flipH="1">
            <a:off x="1895300" y="1272575"/>
            <a:ext cx="2033700" cy="229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5" name="Google Shape;515;p39"/>
          <p:cNvSpPr/>
          <p:nvPr/>
        </p:nvSpPr>
        <p:spPr>
          <a:xfrm>
            <a:off x="4780513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6" name="Google Shape;516;p39"/>
          <p:cNvCxnSpPr>
            <a:endCxn id="499" idx="0"/>
          </p:cNvCxnSpPr>
          <p:nvPr/>
        </p:nvCxnSpPr>
        <p:spPr>
          <a:xfrm flipH="1">
            <a:off x="4377050" y="1400425"/>
            <a:ext cx="475200" cy="206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7" name="Google Shape;517;p39"/>
          <p:cNvSpPr/>
          <p:nvPr/>
        </p:nvSpPr>
        <p:spPr>
          <a:xfrm>
            <a:off x="6815455" y="406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18" name="Google Shape;518;p39"/>
          <p:cNvCxnSpPr/>
          <p:nvPr/>
        </p:nvCxnSpPr>
        <p:spPr>
          <a:xfrm>
            <a:off x="7138325" y="943525"/>
            <a:ext cx="29400" cy="252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19" name="Google Shape;519;p39"/>
          <p:cNvSpPr/>
          <p:nvPr/>
        </p:nvSpPr>
        <p:spPr>
          <a:xfrm>
            <a:off x="4128063" y="406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20" name="Google Shape;520;p39"/>
          <p:cNvCxnSpPr/>
          <p:nvPr/>
        </p:nvCxnSpPr>
        <p:spPr>
          <a:xfrm flipH="1">
            <a:off x="2001650" y="943525"/>
            <a:ext cx="2375400" cy="268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4" name="Shape 5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5" name="Google Shape;525;p40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6" name="Google Shape;526;p40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27" name="Google Shape;527;p40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528" name="Google Shape;528;p40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29" name="Google Shape;529;p40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0" name="Google Shape;530;p40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31" name="Google Shape;531;p40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32" name="Google Shape;532;p40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3" name="Google Shape;533;p40"/>
          <p:cNvCxnSpPr>
            <a:stCxn id="532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4" name="Google Shape;534;p40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5" name="Google Shape;535;p40"/>
          <p:cNvCxnSpPr>
            <a:endCxn id="530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6" name="Google Shape;536;p40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7" name="Google Shape;537;p40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38" name="Google Shape;538;p40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39" name="Google Shape;539;p40"/>
          <p:cNvCxnSpPr>
            <a:endCxn id="529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0" name="Google Shape;540;p40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1" name="Google Shape;541;p40"/>
          <p:cNvCxnSpPr>
            <a:endCxn id="530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2" name="Google Shape;542;p40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3" name="Google Shape;543;p40"/>
          <p:cNvCxnSpPr>
            <a:endCxn id="531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4" name="Google Shape;544;p40"/>
          <p:cNvSpPr/>
          <p:nvPr/>
        </p:nvSpPr>
        <p:spPr>
          <a:xfrm>
            <a:off x="3826725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5" name="Google Shape;545;p40"/>
          <p:cNvCxnSpPr/>
          <p:nvPr/>
        </p:nvCxnSpPr>
        <p:spPr>
          <a:xfrm flipH="1">
            <a:off x="1895300" y="1272575"/>
            <a:ext cx="2033700" cy="229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6" name="Google Shape;546;p40"/>
          <p:cNvSpPr/>
          <p:nvPr/>
        </p:nvSpPr>
        <p:spPr>
          <a:xfrm>
            <a:off x="4780513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7" name="Google Shape;547;p40"/>
          <p:cNvCxnSpPr>
            <a:endCxn id="530" idx="0"/>
          </p:cNvCxnSpPr>
          <p:nvPr/>
        </p:nvCxnSpPr>
        <p:spPr>
          <a:xfrm flipH="1">
            <a:off x="4377050" y="1400425"/>
            <a:ext cx="475200" cy="206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48" name="Google Shape;548;p40"/>
          <p:cNvSpPr/>
          <p:nvPr/>
        </p:nvSpPr>
        <p:spPr>
          <a:xfrm>
            <a:off x="6815455" y="406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49" name="Google Shape;549;p40"/>
          <p:cNvCxnSpPr/>
          <p:nvPr/>
        </p:nvCxnSpPr>
        <p:spPr>
          <a:xfrm>
            <a:off x="7138325" y="943525"/>
            <a:ext cx="29400" cy="252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0" name="Google Shape;550;p40"/>
          <p:cNvSpPr/>
          <p:nvPr/>
        </p:nvSpPr>
        <p:spPr>
          <a:xfrm>
            <a:off x="4128063" y="406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1" name="Google Shape;551;p40"/>
          <p:cNvCxnSpPr/>
          <p:nvPr/>
        </p:nvCxnSpPr>
        <p:spPr>
          <a:xfrm flipH="1">
            <a:off x="2001650" y="943525"/>
            <a:ext cx="2375400" cy="268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52" name="Google Shape;552;p40"/>
          <p:cNvSpPr/>
          <p:nvPr/>
        </p:nvSpPr>
        <p:spPr>
          <a:xfrm>
            <a:off x="5714763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53" name="Google Shape;553;p40"/>
          <p:cNvCxnSpPr/>
          <p:nvPr/>
        </p:nvCxnSpPr>
        <p:spPr>
          <a:xfrm flipH="1">
            <a:off x="4639725" y="874200"/>
            <a:ext cx="1401600" cy="262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8" name="Google Shape;558;p41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59" name="Google Shape;559;p41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60" name="Google Shape;560;p41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561" name="Google Shape;561;p41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62" name="Google Shape;562;p41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3" name="Google Shape;563;p41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64" name="Google Shape;564;p41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565" name="Google Shape;565;p41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6" name="Google Shape;566;p41"/>
          <p:cNvCxnSpPr>
            <a:stCxn id="565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7" name="Google Shape;567;p41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68" name="Google Shape;568;p41"/>
          <p:cNvCxnSpPr>
            <a:endCxn id="563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69" name="Google Shape;569;p41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0" name="Google Shape;570;p41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1" name="Google Shape;571;p41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2" name="Google Shape;572;p41"/>
          <p:cNvCxnSpPr>
            <a:endCxn id="562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3" name="Google Shape;573;p41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4" name="Google Shape;574;p41"/>
          <p:cNvCxnSpPr>
            <a:endCxn id="563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5" name="Google Shape;575;p41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6" name="Google Shape;576;p41"/>
          <p:cNvCxnSpPr>
            <a:endCxn id="564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7" name="Google Shape;577;p41"/>
          <p:cNvSpPr/>
          <p:nvPr/>
        </p:nvSpPr>
        <p:spPr>
          <a:xfrm>
            <a:off x="3826725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78" name="Google Shape;578;p41"/>
          <p:cNvCxnSpPr/>
          <p:nvPr/>
        </p:nvCxnSpPr>
        <p:spPr>
          <a:xfrm flipH="1">
            <a:off x="1895300" y="1272575"/>
            <a:ext cx="2033700" cy="229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79" name="Google Shape;579;p41"/>
          <p:cNvSpPr/>
          <p:nvPr/>
        </p:nvSpPr>
        <p:spPr>
          <a:xfrm>
            <a:off x="4780513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0" name="Google Shape;580;p41"/>
          <p:cNvCxnSpPr>
            <a:endCxn id="563" idx="0"/>
          </p:cNvCxnSpPr>
          <p:nvPr/>
        </p:nvCxnSpPr>
        <p:spPr>
          <a:xfrm flipH="1">
            <a:off x="4377050" y="1400425"/>
            <a:ext cx="475200" cy="206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1" name="Google Shape;581;p41"/>
          <p:cNvSpPr/>
          <p:nvPr/>
        </p:nvSpPr>
        <p:spPr>
          <a:xfrm>
            <a:off x="6815455" y="406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2" name="Google Shape;582;p41"/>
          <p:cNvCxnSpPr/>
          <p:nvPr/>
        </p:nvCxnSpPr>
        <p:spPr>
          <a:xfrm>
            <a:off x="7138325" y="943525"/>
            <a:ext cx="29400" cy="252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3" name="Google Shape;583;p41"/>
          <p:cNvSpPr/>
          <p:nvPr/>
        </p:nvSpPr>
        <p:spPr>
          <a:xfrm>
            <a:off x="4128063" y="406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4" name="Google Shape;584;p41"/>
          <p:cNvCxnSpPr/>
          <p:nvPr/>
        </p:nvCxnSpPr>
        <p:spPr>
          <a:xfrm flipH="1">
            <a:off x="2001650" y="943525"/>
            <a:ext cx="2375400" cy="268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5" name="Google Shape;585;p41"/>
          <p:cNvSpPr/>
          <p:nvPr/>
        </p:nvSpPr>
        <p:spPr>
          <a:xfrm>
            <a:off x="5714763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6" name="Google Shape;586;p41"/>
          <p:cNvCxnSpPr/>
          <p:nvPr/>
        </p:nvCxnSpPr>
        <p:spPr>
          <a:xfrm flipH="1">
            <a:off x="4639725" y="874200"/>
            <a:ext cx="1401600" cy="262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587" name="Google Shape;587;p41"/>
          <p:cNvSpPr/>
          <p:nvPr/>
        </p:nvSpPr>
        <p:spPr>
          <a:xfrm>
            <a:off x="6631142" y="87812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588" name="Google Shape;588;p41"/>
          <p:cNvCxnSpPr/>
          <p:nvPr/>
        </p:nvCxnSpPr>
        <p:spPr>
          <a:xfrm>
            <a:off x="6795125" y="1400425"/>
            <a:ext cx="137400" cy="210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92" name="Shape 5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3" name="Google Shape;593;p42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4" name="Google Shape;594;p42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595" name="Google Shape;595;p42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596" name="Google Shape;596;p42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in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each group?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597" name="Google Shape;597;p42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8" name="Google Shape;598;p42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99" name="Google Shape;599;p42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600" name="Google Shape;600;p42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1" name="Google Shape;601;p42"/>
          <p:cNvCxnSpPr>
            <a:stCxn id="600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2" name="Google Shape;602;p42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3" name="Google Shape;603;p42"/>
          <p:cNvCxnSpPr>
            <a:endCxn id="598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4" name="Google Shape;604;p42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5" name="Google Shape;605;p42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6" name="Google Shape;606;p42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7" name="Google Shape;607;p42"/>
          <p:cNvCxnSpPr>
            <a:endCxn id="597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08" name="Google Shape;608;p42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09" name="Google Shape;609;p42"/>
          <p:cNvCxnSpPr>
            <a:endCxn id="598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0" name="Google Shape;610;p42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1" name="Google Shape;611;p42"/>
          <p:cNvCxnSpPr>
            <a:endCxn id="599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2" name="Google Shape;612;p42"/>
          <p:cNvSpPr/>
          <p:nvPr/>
        </p:nvSpPr>
        <p:spPr>
          <a:xfrm>
            <a:off x="3826725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3" name="Google Shape;613;p42"/>
          <p:cNvCxnSpPr/>
          <p:nvPr/>
        </p:nvCxnSpPr>
        <p:spPr>
          <a:xfrm flipH="1">
            <a:off x="1895300" y="1272575"/>
            <a:ext cx="2033700" cy="229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4" name="Google Shape;614;p42"/>
          <p:cNvSpPr/>
          <p:nvPr/>
        </p:nvSpPr>
        <p:spPr>
          <a:xfrm>
            <a:off x="4780513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5" name="Google Shape;615;p42"/>
          <p:cNvCxnSpPr>
            <a:endCxn id="598" idx="0"/>
          </p:cNvCxnSpPr>
          <p:nvPr/>
        </p:nvCxnSpPr>
        <p:spPr>
          <a:xfrm flipH="1">
            <a:off x="4377050" y="1400425"/>
            <a:ext cx="475200" cy="206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6" name="Google Shape;616;p42"/>
          <p:cNvSpPr/>
          <p:nvPr/>
        </p:nvSpPr>
        <p:spPr>
          <a:xfrm>
            <a:off x="6815455" y="406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7" name="Google Shape;617;p42"/>
          <p:cNvCxnSpPr/>
          <p:nvPr/>
        </p:nvCxnSpPr>
        <p:spPr>
          <a:xfrm>
            <a:off x="7138325" y="943525"/>
            <a:ext cx="29400" cy="252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18" name="Google Shape;618;p42"/>
          <p:cNvSpPr/>
          <p:nvPr/>
        </p:nvSpPr>
        <p:spPr>
          <a:xfrm>
            <a:off x="4128063" y="406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19" name="Google Shape;619;p42"/>
          <p:cNvCxnSpPr/>
          <p:nvPr/>
        </p:nvCxnSpPr>
        <p:spPr>
          <a:xfrm flipH="1">
            <a:off x="2001650" y="943525"/>
            <a:ext cx="2375400" cy="268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0" name="Google Shape;620;p42"/>
          <p:cNvSpPr/>
          <p:nvPr/>
        </p:nvSpPr>
        <p:spPr>
          <a:xfrm>
            <a:off x="5714763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21" name="Google Shape;621;p42"/>
          <p:cNvCxnSpPr/>
          <p:nvPr/>
        </p:nvCxnSpPr>
        <p:spPr>
          <a:xfrm flipH="1">
            <a:off x="4639725" y="874200"/>
            <a:ext cx="1401600" cy="262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22" name="Google Shape;622;p42"/>
          <p:cNvSpPr/>
          <p:nvPr/>
        </p:nvSpPr>
        <p:spPr>
          <a:xfrm>
            <a:off x="6631142" y="87812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23" name="Google Shape;623;p42"/>
          <p:cNvCxnSpPr/>
          <p:nvPr/>
        </p:nvCxnSpPr>
        <p:spPr>
          <a:xfrm>
            <a:off x="6795125" y="1400425"/>
            <a:ext cx="137400" cy="210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8" name="Google Shape;628;p43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29" name="Google Shape;629;p43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0" name="Google Shape;630;p43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43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in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each group?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32" name="Google Shape;632;p4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3" name="Google Shape;633;p4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34" name="Google Shape;634;p4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635" name="Google Shape;635;p43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36" name="Google Shape;636;p43"/>
          <p:cNvCxnSpPr>
            <a:stCxn id="635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7" name="Google Shape;637;p43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38" name="Google Shape;638;p43"/>
          <p:cNvCxnSpPr>
            <a:endCxn id="633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39" name="Google Shape;639;p43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0" name="Google Shape;640;p43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1" name="Google Shape;641;p43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2" name="Google Shape;642;p43"/>
          <p:cNvCxnSpPr>
            <a:endCxn id="632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3" name="Google Shape;643;p43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4" name="Google Shape;644;p43"/>
          <p:cNvCxnSpPr>
            <a:endCxn id="633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5" name="Google Shape;645;p43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6" name="Google Shape;646;p43"/>
          <p:cNvCxnSpPr>
            <a:endCxn id="634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7" name="Google Shape;647;p43"/>
          <p:cNvSpPr/>
          <p:nvPr/>
        </p:nvSpPr>
        <p:spPr>
          <a:xfrm>
            <a:off x="3826725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48" name="Google Shape;648;p43"/>
          <p:cNvCxnSpPr/>
          <p:nvPr/>
        </p:nvCxnSpPr>
        <p:spPr>
          <a:xfrm flipH="1">
            <a:off x="1895300" y="1272575"/>
            <a:ext cx="2033700" cy="229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49" name="Google Shape;649;p43"/>
          <p:cNvSpPr/>
          <p:nvPr/>
        </p:nvSpPr>
        <p:spPr>
          <a:xfrm>
            <a:off x="4780513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0" name="Google Shape;650;p43"/>
          <p:cNvCxnSpPr>
            <a:endCxn id="633" idx="0"/>
          </p:cNvCxnSpPr>
          <p:nvPr/>
        </p:nvCxnSpPr>
        <p:spPr>
          <a:xfrm flipH="1">
            <a:off x="4377050" y="1400425"/>
            <a:ext cx="475200" cy="206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1" name="Google Shape;651;p43"/>
          <p:cNvSpPr/>
          <p:nvPr/>
        </p:nvSpPr>
        <p:spPr>
          <a:xfrm>
            <a:off x="6815455" y="406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2" name="Google Shape;652;p43"/>
          <p:cNvCxnSpPr/>
          <p:nvPr/>
        </p:nvCxnSpPr>
        <p:spPr>
          <a:xfrm>
            <a:off x="7138325" y="943525"/>
            <a:ext cx="29400" cy="252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3" name="Google Shape;653;p43"/>
          <p:cNvSpPr/>
          <p:nvPr/>
        </p:nvSpPr>
        <p:spPr>
          <a:xfrm>
            <a:off x="4128063" y="406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4" name="Google Shape;654;p43"/>
          <p:cNvCxnSpPr/>
          <p:nvPr/>
        </p:nvCxnSpPr>
        <p:spPr>
          <a:xfrm flipH="1">
            <a:off x="2001650" y="943525"/>
            <a:ext cx="2375400" cy="268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5" name="Google Shape;655;p43"/>
          <p:cNvSpPr/>
          <p:nvPr/>
        </p:nvSpPr>
        <p:spPr>
          <a:xfrm>
            <a:off x="5714763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6" name="Google Shape;656;p43"/>
          <p:cNvCxnSpPr/>
          <p:nvPr/>
        </p:nvCxnSpPr>
        <p:spPr>
          <a:xfrm flipH="1">
            <a:off x="4639725" y="874200"/>
            <a:ext cx="1401600" cy="262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7" name="Google Shape;657;p43"/>
          <p:cNvSpPr/>
          <p:nvPr/>
        </p:nvSpPr>
        <p:spPr>
          <a:xfrm>
            <a:off x="6631142" y="87812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58" name="Google Shape;658;p43"/>
          <p:cNvCxnSpPr/>
          <p:nvPr/>
        </p:nvCxnSpPr>
        <p:spPr>
          <a:xfrm>
            <a:off x="6795125" y="1400425"/>
            <a:ext cx="137400" cy="210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59" name="Google Shape;659;p43"/>
          <p:cNvSpPr/>
          <p:nvPr/>
        </p:nvSpPr>
        <p:spPr>
          <a:xfrm>
            <a:off x="2931125" y="231875"/>
            <a:ext cx="1641000" cy="1203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3"/>
          <p:cNvSpPr/>
          <p:nvPr/>
        </p:nvSpPr>
        <p:spPr>
          <a:xfrm>
            <a:off x="4715650" y="287750"/>
            <a:ext cx="1641000" cy="1203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1" name="Google Shape;661;p43"/>
          <p:cNvSpPr/>
          <p:nvPr/>
        </p:nvSpPr>
        <p:spPr>
          <a:xfrm>
            <a:off x="6545825" y="287750"/>
            <a:ext cx="1641000" cy="1203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44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5022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7" name="Google Shape;667;p44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9475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68" name="Google Shape;668;p44" title="Screenshot 2025-04-09 at 4.51.33 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500200" y="360750"/>
            <a:ext cx="1569250" cy="1130900"/>
          </a:xfrm>
          <a:prstGeom prst="rect">
            <a:avLst/>
          </a:prstGeom>
          <a:noFill/>
          <a:ln>
            <a:noFill/>
          </a:ln>
        </p:spPr>
      </p:pic>
      <p:sp>
        <p:nvSpPr>
          <p:cNvPr id="669" name="Google Shape;669;p44"/>
          <p:cNvSpPr txBox="1"/>
          <p:nvPr>
            <p:ph idx="1" type="body"/>
          </p:nvPr>
        </p:nvSpPr>
        <p:spPr>
          <a:xfrm>
            <a:off x="306075" y="360750"/>
            <a:ext cx="8014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in each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670" name="Google Shape;670;p4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029550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1" name="Google Shape;671;p4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820238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672" name="Google Shape;672;p4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610913" y="3468925"/>
            <a:ext cx="1113625" cy="742825"/>
          </a:xfrm>
          <a:prstGeom prst="rect">
            <a:avLst/>
          </a:prstGeom>
          <a:noFill/>
          <a:ln>
            <a:noFill/>
          </a:ln>
        </p:spPr>
      </p:pic>
      <p:sp>
        <p:nvSpPr>
          <p:cNvPr id="673" name="Google Shape;673;p44"/>
          <p:cNvSpPr/>
          <p:nvPr/>
        </p:nvSpPr>
        <p:spPr>
          <a:xfrm>
            <a:off x="3276400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74" name="Google Shape;674;p44"/>
          <p:cNvCxnSpPr>
            <a:stCxn id="673" idx="2"/>
          </p:cNvCxnSpPr>
          <p:nvPr/>
        </p:nvCxnSpPr>
        <p:spPr>
          <a:xfrm flipH="1">
            <a:off x="1886500" y="1400425"/>
            <a:ext cx="1589100" cy="20892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5" name="Google Shape;675;p44"/>
          <p:cNvSpPr/>
          <p:nvPr/>
        </p:nvSpPr>
        <p:spPr>
          <a:xfrm>
            <a:off x="5410638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76" name="Google Shape;676;p44"/>
          <p:cNvCxnSpPr>
            <a:endCxn id="671" idx="0"/>
          </p:cNvCxnSpPr>
          <p:nvPr/>
        </p:nvCxnSpPr>
        <p:spPr>
          <a:xfrm flipH="1">
            <a:off x="4377050" y="1272625"/>
            <a:ext cx="1205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7" name="Google Shape;677;p44"/>
          <p:cNvSpPr/>
          <p:nvPr/>
        </p:nvSpPr>
        <p:spPr>
          <a:xfrm>
            <a:off x="7521805" y="351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78" name="Google Shape;678;p44"/>
          <p:cNvCxnSpPr/>
          <p:nvPr/>
        </p:nvCxnSpPr>
        <p:spPr>
          <a:xfrm flipH="1">
            <a:off x="7481525" y="878125"/>
            <a:ext cx="334800" cy="27090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79" name="Google Shape;679;p44"/>
          <p:cNvSpPr/>
          <p:nvPr/>
        </p:nvSpPr>
        <p:spPr>
          <a:xfrm>
            <a:off x="3475600" y="351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80" name="Google Shape;680;p44"/>
          <p:cNvCxnSpPr>
            <a:endCxn id="670" idx="0"/>
          </p:cNvCxnSpPr>
          <p:nvPr/>
        </p:nvCxnSpPr>
        <p:spPr>
          <a:xfrm flipH="1">
            <a:off x="1586362" y="614425"/>
            <a:ext cx="1872900" cy="2854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1" name="Google Shape;681;p44"/>
          <p:cNvSpPr/>
          <p:nvPr/>
        </p:nvSpPr>
        <p:spPr>
          <a:xfrm>
            <a:off x="4987888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82" name="Google Shape;682;p44"/>
          <p:cNvCxnSpPr>
            <a:endCxn id="671" idx="0"/>
          </p:cNvCxnSpPr>
          <p:nvPr/>
        </p:nvCxnSpPr>
        <p:spPr>
          <a:xfrm flipH="1">
            <a:off x="4377050" y="874225"/>
            <a:ext cx="950700" cy="2594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3" name="Google Shape;683;p44"/>
          <p:cNvSpPr/>
          <p:nvPr/>
        </p:nvSpPr>
        <p:spPr>
          <a:xfrm>
            <a:off x="7213855" y="75027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84" name="Google Shape;684;p44"/>
          <p:cNvCxnSpPr>
            <a:endCxn id="672" idx="0"/>
          </p:cNvCxnSpPr>
          <p:nvPr/>
        </p:nvCxnSpPr>
        <p:spPr>
          <a:xfrm flipH="1">
            <a:off x="7167725" y="1272625"/>
            <a:ext cx="284400" cy="21963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5" name="Google Shape;685;p44"/>
          <p:cNvSpPr/>
          <p:nvPr/>
        </p:nvSpPr>
        <p:spPr>
          <a:xfrm>
            <a:off x="3826725" y="75027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86" name="Google Shape;686;p44"/>
          <p:cNvCxnSpPr/>
          <p:nvPr/>
        </p:nvCxnSpPr>
        <p:spPr>
          <a:xfrm flipH="1">
            <a:off x="1895300" y="1272575"/>
            <a:ext cx="2033700" cy="22968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7" name="Google Shape;687;p44"/>
          <p:cNvSpPr/>
          <p:nvPr/>
        </p:nvSpPr>
        <p:spPr>
          <a:xfrm>
            <a:off x="4780513" y="878125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88" name="Google Shape;688;p44"/>
          <p:cNvCxnSpPr>
            <a:endCxn id="671" idx="0"/>
          </p:cNvCxnSpPr>
          <p:nvPr/>
        </p:nvCxnSpPr>
        <p:spPr>
          <a:xfrm flipH="1">
            <a:off x="4377050" y="1400425"/>
            <a:ext cx="475200" cy="20685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89" name="Google Shape;689;p44"/>
          <p:cNvSpPr/>
          <p:nvPr/>
        </p:nvSpPr>
        <p:spPr>
          <a:xfrm>
            <a:off x="6815455" y="406897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0" name="Google Shape;690;p44"/>
          <p:cNvCxnSpPr/>
          <p:nvPr/>
        </p:nvCxnSpPr>
        <p:spPr>
          <a:xfrm>
            <a:off x="7138325" y="943525"/>
            <a:ext cx="29400" cy="2525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1" name="Google Shape;691;p44"/>
          <p:cNvSpPr/>
          <p:nvPr/>
        </p:nvSpPr>
        <p:spPr>
          <a:xfrm>
            <a:off x="4128063" y="40690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2" name="Google Shape;692;p44"/>
          <p:cNvCxnSpPr/>
          <p:nvPr/>
        </p:nvCxnSpPr>
        <p:spPr>
          <a:xfrm flipH="1">
            <a:off x="2001650" y="943525"/>
            <a:ext cx="2375400" cy="26877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3" name="Google Shape;693;p44"/>
          <p:cNvSpPr/>
          <p:nvPr/>
        </p:nvSpPr>
        <p:spPr>
          <a:xfrm>
            <a:off x="5714763" y="360750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4" name="Google Shape;694;p44"/>
          <p:cNvCxnSpPr/>
          <p:nvPr/>
        </p:nvCxnSpPr>
        <p:spPr>
          <a:xfrm flipH="1">
            <a:off x="4639725" y="874200"/>
            <a:ext cx="1401600" cy="26244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5" name="Google Shape;695;p44"/>
          <p:cNvSpPr/>
          <p:nvPr/>
        </p:nvSpPr>
        <p:spPr>
          <a:xfrm>
            <a:off x="6631142" y="878122"/>
            <a:ext cx="398400" cy="522300"/>
          </a:xfrm>
          <a:prstGeom prst="roundRect">
            <a:avLst>
              <a:gd fmla="val 16667" name="adj"/>
            </a:avLst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696" name="Google Shape;696;p44"/>
          <p:cNvCxnSpPr/>
          <p:nvPr/>
        </p:nvCxnSpPr>
        <p:spPr>
          <a:xfrm>
            <a:off x="6795125" y="1400425"/>
            <a:ext cx="137400" cy="2106900"/>
          </a:xfrm>
          <a:prstGeom prst="straightConnector1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697" name="Google Shape;697;p44"/>
          <p:cNvSpPr/>
          <p:nvPr/>
        </p:nvSpPr>
        <p:spPr>
          <a:xfrm>
            <a:off x="2931125" y="231875"/>
            <a:ext cx="1641000" cy="1203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8" name="Google Shape;698;p44"/>
          <p:cNvSpPr/>
          <p:nvPr/>
        </p:nvSpPr>
        <p:spPr>
          <a:xfrm>
            <a:off x="4715650" y="287750"/>
            <a:ext cx="1641000" cy="1203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9" name="Google Shape;699;p44"/>
          <p:cNvSpPr/>
          <p:nvPr/>
        </p:nvSpPr>
        <p:spPr>
          <a:xfrm>
            <a:off x="6545825" y="287750"/>
            <a:ext cx="1641000" cy="12039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03" name="Shape 7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4" name="Google Shape;704;p4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5" name="Google Shape;705;p4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6" name="Google Shape;706;p4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7" name="Google Shape;707;p4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11" name="Shape 7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2" name="Google Shape;712;p46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4 basketballs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13" name="Google Shape;713;p4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4" name="Google Shape;714;p4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5" name="Google Shape;715;p4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16" name="Google Shape;716;p4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47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22" name="Google Shape;722;p4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3" name="Google Shape;723;p4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4" name="Google Shape;724;p4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25" name="Google Shape;725;p47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29" name="Shape 7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0" name="Google Shape;730;p48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31" name="Google Shape;731;p4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2" name="Google Shape;732;p4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9854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3" name="Google Shape;733;p4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4" name="Google Shape;734;p4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5" name="Google Shape;735;p4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6" name="Google Shape;736;p48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73690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7" name="Google Shape;737;p48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517625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738" name="Google Shape;738;p48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1949200" y="3445450"/>
            <a:ext cx="1623199" cy="942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2" name="Shape 7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3" name="Google Shape;743;p49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44" name="Google Shape;744;p4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5" name="Google Shape;745;p4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6" name="Google Shape;746;p4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7" name="Google Shape;747;p49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48" name="Google Shape;748;p49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3436475" y="3702175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49" name="Google Shape;749;p49"/>
          <p:cNvCxnSpPr>
            <a:stCxn id="745" idx="2"/>
          </p:cNvCxnSpPr>
          <p:nvPr/>
        </p:nvCxnSpPr>
        <p:spPr>
          <a:xfrm>
            <a:off x="2673268" y="1785675"/>
            <a:ext cx="1045800" cy="181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50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55" name="Google Shape;755;p5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6" name="Google Shape;756;p5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7" name="Google Shape;757;p5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8" name="Google Shape;758;p50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59" name="Google Shape;759;p50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3436475" y="3702175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60" name="Google Shape;760;p50"/>
          <p:cNvCxnSpPr>
            <a:stCxn id="756" idx="2"/>
          </p:cNvCxnSpPr>
          <p:nvPr/>
        </p:nvCxnSpPr>
        <p:spPr>
          <a:xfrm>
            <a:off x="2673268" y="1785675"/>
            <a:ext cx="1045800" cy="181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61" name="Google Shape;761;p50"/>
          <p:cNvCxnSpPr>
            <a:stCxn id="757" idx="2"/>
          </p:cNvCxnSpPr>
          <p:nvPr/>
        </p:nvCxnSpPr>
        <p:spPr>
          <a:xfrm>
            <a:off x="3949993" y="1785675"/>
            <a:ext cx="1674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5" name="Shape 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6" name="Google Shape;766;p51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67" name="Google Shape;767;p5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8" name="Google Shape;768;p5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69" name="Google Shape;769;p5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0" name="Google Shape;770;p51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71" name="Google Shape;771;p51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3436475" y="3702175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72" name="Google Shape;772;p51"/>
          <p:cNvCxnSpPr>
            <a:stCxn id="768" idx="2"/>
          </p:cNvCxnSpPr>
          <p:nvPr/>
        </p:nvCxnSpPr>
        <p:spPr>
          <a:xfrm>
            <a:off x="2673268" y="1785675"/>
            <a:ext cx="1045800" cy="181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3" name="Google Shape;773;p51"/>
          <p:cNvCxnSpPr>
            <a:stCxn id="769" idx="2"/>
          </p:cNvCxnSpPr>
          <p:nvPr/>
        </p:nvCxnSpPr>
        <p:spPr>
          <a:xfrm>
            <a:off x="3949993" y="1785675"/>
            <a:ext cx="1674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74" name="Google Shape;774;p51"/>
          <p:cNvCxnSpPr/>
          <p:nvPr/>
        </p:nvCxnSpPr>
        <p:spPr>
          <a:xfrm flipH="1">
            <a:off x="4497993" y="1883075"/>
            <a:ext cx="711000" cy="1721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8" name="Shape 7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9" name="Google Shape;779;p52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80" name="Google Shape;780;p5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1" name="Google Shape;781;p5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2" name="Google Shape;782;p5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3" name="Google Shape;783;p52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84" name="Google Shape;784;p52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3436475" y="3702175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85" name="Google Shape;785;p52"/>
          <p:cNvCxnSpPr>
            <a:stCxn id="781" idx="2"/>
          </p:cNvCxnSpPr>
          <p:nvPr/>
        </p:nvCxnSpPr>
        <p:spPr>
          <a:xfrm>
            <a:off x="2673268" y="1785675"/>
            <a:ext cx="1045800" cy="181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6" name="Google Shape;786;p52"/>
          <p:cNvCxnSpPr>
            <a:stCxn id="782" idx="2"/>
          </p:cNvCxnSpPr>
          <p:nvPr/>
        </p:nvCxnSpPr>
        <p:spPr>
          <a:xfrm>
            <a:off x="3949993" y="1785675"/>
            <a:ext cx="1674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7" name="Google Shape;787;p52"/>
          <p:cNvCxnSpPr/>
          <p:nvPr/>
        </p:nvCxnSpPr>
        <p:spPr>
          <a:xfrm flipH="1">
            <a:off x="4497993" y="1883075"/>
            <a:ext cx="711000" cy="1721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788" name="Google Shape;788;p52"/>
          <p:cNvCxnSpPr/>
          <p:nvPr/>
        </p:nvCxnSpPr>
        <p:spPr>
          <a:xfrm flipH="1">
            <a:off x="4790093" y="1829925"/>
            <a:ext cx="1624800" cy="1827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92" name="Shape 7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3" name="Google Shape;793;p53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group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794" name="Google Shape;794;p5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5" name="Google Shape;795;p5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6" name="Google Shape;796;p5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7" name="Google Shape;797;p53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98" name="Google Shape;798;p53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3436475" y="3702175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799" name="Google Shape;799;p53"/>
          <p:cNvCxnSpPr>
            <a:stCxn id="795" idx="2"/>
          </p:cNvCxnSpPr>
          <p:nvPr/>
        </p:nvCxnSpPr>
        <p:spPr>
          <a:xfrm>
            <a:off x="2673268" y="1785675"/>
            <a:ext cx="1045800" cy="181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0" name="Google Shape;800;p53"/>
          <p:cNvCxnSpPr>
            <a:stCxn id="796" idx="2"/>
          </p:cNvCxnSpPr>
          <p:nvPr/>
        </p:nvCxnSpPr>
        <p:spPr>
          <a:xfrm>
            <a:off x="3949993" y="1785675"/>
            <a:ext cx="1674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1" name="Google Shape;801;p53"/>
          <p:cNvCxnSpPr/>
          <p:nvPr/>
        </p:nvCxnSpPr>
        <p:spPr>
          <a:xfrm flipH="1">
            <a:off x="4497993" y="1883075"/>
            <a:ext cx="711000" cy="1721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02" name="Google Shape;802;p53"/>
          <p:cNvCxnSpPr/>
          <p:nvPr/>
        </p:nvCxnSpPr>
        <p:spPr>
          <a:xfrm flipH="1">
            <a:off x="4790093" y="1829925"/>
            <a:ext cx="1624800" cy="1827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6" name="Shape 8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7" name="Google Shape;807;p5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8" name="Google Shape;808;p5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09" name="Google Shape;809;p5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0" name="Google Shape;810;p54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11" name="Google Shape;811;p54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3436475" y="3702175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12" name="Google Shape;812;p54"/>
          <p:cNvCxnSpPr>
            <a:stCxn id="808" idx="2"/>
          </p:cNvCxnSpPr>
          <p:nvPr/>
        </p:nvCxnSpPr>
        <p:spPr>
          <a:xfrm>
            <a:off x="2673268" y="1785675"/>
            <a:ext cx="1045800" cy="181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3" name="Google Shape;813;p54"/>
          <p:cNvCxnSpPr>
            <a:stCxn id="809" idx="2"/>
          </p:cNvCxnSpPr>
          <p:nvPr/>
        </p:nvCxnSpPr>
        <p:spPr>
          <a:xfrm>
            <a:off x="3949993" y="1785675"/>
            <a:ext cx="1674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4" name="Google Shape;814;p54"/>
          <p:cNvCxnSpPr/>
          <p:nvPr/>
        </p:nvCxnSpPr>
        <p:spPr>
          <a:xfrm flipH="1">
            <a:off x="4497993" y="1883075"/>
            <a:ext cx="711000" cy="1721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15" name="Google Shape;815;p54"/>
          <p:cNvCxnSpPr/>
          <p:nvPr/>
        </p:nvCxnSpPr>
        <p:spPr>
          <a:xfrm flipH="1">
            <a:off x="4790093" y="1829925"/>
            <a:ext cx="1624800" cy="1827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16" name="Google Shape;816;p54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in each group?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0" name="Shape 8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21" name="Google Shape;821;p5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2" name="Google Shape;822;p5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3" name="Google Shape;823;p5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4" name="Google Shape;824;p55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25" name="Google Shape;825;p55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3436475" y="3702175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26" name="Google Shape;826;p55"/>
          <p:cNvCxnSpPr>
            <a:stCxn id="822" idx="2"/>
          </p:cNvCxnSpPr>
          <p:nvPr/>
        </p:nvCxnSpPr>
        <p:spPr>
          <a:xfrm>
            <a:off x="2673268" y="1785675"/>
            <a:ext cx="1045800" cy="181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7" name="Google Shape;827;p55"/>
          <p:cNvCxnSpPr>
            <a:stCxn id="823" idx="2"/>
          </p:cNvCxnSpPr>
          <p:nvPr/>
        </p:nvCxnSpPr>
        <p:spPr>
          <a:xfrm>
            <a:off x="3949993" y="1785675"/>
            <a:ext cx="1674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8" name="Google Shape;828;p55"/>
          <p:cNvCxnSpPr/>
          <p:nvPr/>
        </p:nvCxnSpPr>
        <p:spPr>
          <a:xfrm flipH="1">
            <a:off x="4497993" y="1883075"/>
            <a:ext cx="711000" cy="1721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29" name="Google Shape;829;p55"/>
          <p:cNvCxnSpPr/>
          <p:nvPr/>
        </p:nvCxnSpPr>
        <p:spPr>
          <a:xfrm flipH="1">
            <a:off x="4790093" y="1829925"/>
            <a:ext cx="1624800" cy="1827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30" name="Google Shape;830;p55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in each group?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31" name="Google Shape;831;p55"/>
          <p:cNvSpPr/>
          <p:nvPr/>
        </p:nvSpPr>
        <p:spPr>
          <a:xfrm>
            <a:off x="2028150" y="1015175"/>
            <a:ext cx="5028300" cy="770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5" name="Shape 8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6" name="Google Shape;836;p5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481557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7" name="Google Shape;837;p5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2262125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8" name="Google Shape;838;p5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353885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39" name="Google Shape;839;p56" title="Screenshot 2025-04-09 at 4.41.43 pm.png"/>
          <p:cNvPicPr preferRelativeResize="0"/>
          <p:nvPr/>
        </p:nvPicPr>
        <p:blipFill rotWithShape="1">
          <a:blip r:embed="rId3">
            <a:alphaModFix/>
          </a:blip>
          <a:srcRect b="16487" l="31613" r="50115" t="24589"/>
          <a:stretch/>
        </p:blipFill>
        <p:spPr>
          <a:xfrm>
            <a:off x="6092300" y="1077325"/>
            <a:ext cx="822285" cy="7083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0" name="Google Shape;840;p56" title="Screenshot 2025-04-09 at 4.43.15 pm.png"/>
          <p:cNvPicPr preferRelativeResize="0"/>
          <p:nvPr/>
        </p:nvPicPr>
        <p:blipFill rotWithShape="1">
          <a:blip r:embed="rId4">
            <a:alphaModFix/>
          </a:blip>
          <a:srcRect b="9426" l="33709" r="38819" t="16412"/>
          <a:stretch/>
        </p:blipFill>
        <p:spPr>
          <a:xfrm>
            <a:off x="3436475" y="3702175"/>
            <a:ext cx="1623199" cy="9427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41" name="Google Shape;841;p56"/>
          <p:cNvCxnSpPr>
            <a:stCxn id="837" idx="2"/>
          </p:cNvCxnSpPr>
          <p:nvPr/>
        </p:nvCxnSpPr>
        <p:spPr>
          <a:xfrm>
            <a:off x="2673268" y="1785675"/>
            <a:ext cx="1045800" cy="18102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2" name="Google Shape;842;p56"/>
          <p:cNvCxnSpPr>
            <a:stCxn id="838" idx="2"/>
          </p:cNvCxnSpPr>
          <p:nvPr/>
        </p:nvCxnSpPr>
        <p:spPr>
          <a:xfrm>
            <a:off x="3949993" y="1785675"/>
            <a:ext cx="167400" cy="1774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3" name="Google Shape;843;p56"/>
          <p:cNvCxnSpPr/>
          <p:nvPr/>
        </p:nvCxnSpPr>
        <p:spPr>
          <a:xfrm flipH="1">
            <a:off x="4497993" y="1883075"/>
            <a:ext cx="711000" cy="17217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44" name="Google Shape;844;p56"/>
          <p:cNvCxnSpPr/>
          <p:nvPr/>
        </p:nvCxnSpPr>
        <p:spPr>
          <a:xfrm flipH="1">
            <a:off x="4790093" y="1829925"/>
            <a:ext cx="1624800" cy="18279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845" name="Google Shape;845;p56"/>
          <p:cNvSpPr txBox="1"/>
          <p:nvPr>
            <p:ph idx="1" type="body"/>
          </p:nvPr>
        </p:nvSpPr>
        <p:spPr>
          <a:xfrm>
            <a:off x="217550" y="178625"/>
            <a:ext cx="42096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in each group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46" name="Google Shape;846;p56"/>
          <p:cNvSpPr/>
          <p:nvPr/>
        </p:nvSpPr>
        <p:spPr>
          <a:xfrm>
            <a:off x="2028150" y="1015175"/>
            <a:ext cx="5028300" cy="7704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0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1" name="Google Shape;851;p57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2" name="Google Shape;852;p57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3" name="Google Shape;853;p57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7" name="Shape 8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8" name="Google Shape;858;p58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There are 3 chairs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9" name="Google Shape;859;p58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58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1" name="Google Shape;861;p58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5" name="Shape 8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" name="Google Shape;866;p59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67" name="Google Shape;867;p59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59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59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3" name="Shape 8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4" name="Google Shape;874;p60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75" name="Google Shape;875;p60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6" name="Google Shape;876;p60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60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60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48105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60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758125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60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03520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4" name="Shape 8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5" name="Google Shape;885;p61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86" name="Google Shape;886;p61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7" name="Google Shape;887;p61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8" name="Google Shape;888;p61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9" name="Google Shape;889;p61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48105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0" name="Google Shape;890;p61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758125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91" name="Google Shape;891;p61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03520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892" name="Google Shape;892;p61"/>
          <p:cNvCxnSpPr>
            <a:stCxn id="886" idx="2"/>
            <a:endCxn id="889" idx="0"/>
          </p:cNvCxnSpPr>
          <p:nvPr/>
        </p:nvCxnSpPr>
        <p:spPr>
          <a:xfrm flipH="1">
            <a:off x="2037850" y="1155975"/>
            <a:ext cx="18429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6" name="Shape 8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7" name="Google Shape;897;p62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98" name="Google Shape;898;p62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99" name="Google Shape;899;p62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0" name="Google Shape;900;p62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1" name="Google Shape;901;p62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48105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2" name="Google Shape;902;p62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758125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62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03520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04" name="Google Shape;904;p62"/>
          <p:cNvCxnSpPr>
            <a:stCxn id="898" idx="2"/>
            <a:endCxn id="901" idx="0"/>
          </p:cNvCxnSpPr>
          <p:nvPr/>
        </p:nvCxnSpPr>
        <p:spPr>
          <a:xfrm flipH="1">
            <a:off x="2037850" y="1155975"/>
            <a:ext cx="18429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05" name="Google Shape;905;p62"/>
          <p:cNvCxnSpPr>
            <a:endCxn id="902" idx="0"/>
          </p:cNvCxnSpPr>
          <p:nvPr/>
        </p:nvCxnSpPr>
        <p:spPr>
          <a:xfrm flipH="1">
            <a:off x="4314937" y="1156100"/>
            <a:ext cx="2571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9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p63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them into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1" name="Google Shape;911;p63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63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3" name="Google Shape;913;p63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6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48105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6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758125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63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03520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17" name="Google Shape;917;p63"/>
          <p:cNvCxnSpPr>
            <a:stCxn id="911" idx="2"/>
            <a:endCxn id="914" idx="0"/>
          </p:cNvCxnSpPr>
          <p:nvPr/>
        </p:nvCxnSpPr>
        <p:spPr>
          <a:xfrm flipH="1">
            <a:off x="2037850" y="1155975"/>
            <a:ext cx="18429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8" name="Google Shape;918;p63"/>
          <p:cNvCxnSpPr>
            <a:endCxn id="915" idx="0"/>
          </p:cNvCxnSpPr>
          <p:nvPr/>
        </p:nvCxnSpPr>
        <p:spPr>
          <a:xfrm flipH="1">
            <a:off x="4314937" y="1156100"/>
            <a:ext cx="2571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19" name="Google Shape;919;p63"/>
          <p:cNvCxnSpPr>
            <a:endCxn id="916" idx="0"/>
          </p:cNvCxnSpPr>
          <p:nvPr/>
        </p:nvCxnSpPr>
        <p:spPr>
          <a:xfrm>
            <a:off x="5282212" y="1156100"/>
            <a:ext cx="13098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23" name="Shape 9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4" name="Google Shape;924;p64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is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25" name="Google Shape;925;p64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64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64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8" name="Google Shape;928;p6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48105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9" name="Google Shape;929;p6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758125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30" name="Google Shape;930;p64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03520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31" name="Google Shape;931;p64"/>
          <p:cNvCxnSpPr>
            <a:stCxn id="925" idx="2"/>
            <a:endCxn id="928" idx="0"/>
          </p:cNvCxnSpPr>
          <p:nvPr/>
        </p:nvCxnSpPr>
        <p:spPr>
          <a:xfrm flipH="1">
            <a:off x="2037850" y="1155975"/>
            <a:ext cx="18429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2" name="Google Shape;932;p64"/>
          <p:cNvCxnSpPr>
            <a:endCxn id="929" idx="0"/>
          </p:cNvCxnSpPr>
          <p:nvPr/>
        </p:nvCxnSpPr>
        <p:spPr>
          <a:xfrm flipH="1">
            <a:off x="4314937" y="1156100"/>
            <a:ext cx="2571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33" name="Google Shape;933;p64"/>
          <p:cNvCxnSpPr>
            <a:endCxn id="930" idx="0"/>
          </p:cNvCxnSpPr>
          <p:nvPr/>
        </p:nvCxnSpPr>
        <p:spPr>
          <a:xfrm>
            <a:off x="5282212" y="1156100"/>
            <a:ext cx="13098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34" name="Google Shape;934;p64"/>
          <p:cNvSpPr/>
          <p:nvPr/>
        </p:nvSpPr>
        <p:spPr>
          <a:xfrm>
            <a:off x="3618850" y="413050"/>
            <a:ext cx="523800" cy="742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5" name="Google Shape;935;p64"/>
          <p:cNvSpPr/>
          <p:nvPr/>
        </p:nvSpPr>
        <p:spPr>
          <a:xfrm>
            <a:off x="4322000" y="413050"/>
            <a:ext cx="523800" cy="742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36" name="Google Shape;936;p64"/>
          <p:cNvSpPr/>
          <p:nvPr/>
        </p:nvSpPr>
        <p:spPr>
          <a:xfrm>
            <a:off x="4962050" y="413050"/>
            <a:ext cx="523800" cy="742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40" name="Shape 9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1" name="Google Shape;941;p65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in 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each group?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42" name="Google Shape;942;p65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3" name="Google Shape;943;p65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4" name="Google Shape;944;p65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45" name="Google Shape;945;p65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48105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6" name="Google Shape;946;p65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758125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47" name="Google Shape;947;p65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03520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48" name="Google Shape;948;p65"/>
          <p:cNvCxnSpPr>
            <a:stCxn id="942" idx="2"/>
            <a:endCxn id="945" idx="0"/>
          </p:cNvCxnSpPr>
          <p:nvPr/>
        </p:nvCxnSpPr>
        <p:spPr>
          <a:xfrm flipH="1">
            <a:off x="2037850" y="1155975"/>
            <a:ext cx="18429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49" name="Google Shape;949;p65"/>
          <p:cNvCxnSpPr>
            <a:endCxn id="946" idx="0"/>
          </p:cNvCxnSpPr>
          <p:nvPr/>
        </p:nvCxnSpPr>
        <p:spPr>
          <a:xfrm flipH="1">
            <a:off x="4314937" y="1156100"/>
            <a:ext cx="2571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50" name="Google Shape;950;p65"/>
          <p:cNvCxnSpPr>
            <a:endCxn id="947" idx="0"/>
          </p:cNvCxnSpPr>
          <p:nvPr/>
        </p:nvCxnSpPr>
        <p:spPr>
          <a:xfrm>
            <a:off x="5282212" y="1156100"/>
            <a:ext cx="13098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51" name="Google Shape;951;p65"/>
          <p:cNvSpPr/>
          <p:nvPr/>
        </p:nvSpPr>
        <p:spPr>
          <a:xfrm>
            <a:off x="3618850" y="413050"/>
            <a:ext cx="523800" cy="742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2" name="Google Shape;952;p65"/>
          <p:cNvSpPr/>
          <p:nvPr/>
        </p:nvSpPr>
        <p:spPr>
          <a:xfrm>
            <a:off x="4322000" y="413050"/>
            <a:ext cx="523800" cy="742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53" name="Google Shape;953;p65"/>
          <p:cNvSpPr/>
          <p:nvPr/>
        </p:nvSpPr>
        <p:spPr>
          <a:xfrm>
            <a:off x="4962050" y="413050"/>
            <a:ext cx="523800" cy="742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7" name="Shape 9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8" name="Google Shape;958;p66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1 in each group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59" name="Google Shape;959;p66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36188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0" name="Google Shape;960;p66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4278325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1" name="Google Shape;961;p66" title="Screenshot 2025-04-09 at 4.51.33 pm.png"/>
          <p:cNvPicPr preferRelativeResize="0"/>
          <p:nvPr/>
        </p:nvPicPr>
        <p:blipFill rotWithShape="1">
          <a:blip r:embed="rId3">
            <a:alphaModFix/>
          </a:blip>
          <a:srcRect b="52616" l="63731" r="11412" t="2053"/>
          <a:stretch/>
        </p:blipFill>
        <p:spPr>
          <a:xfrm>
            <a:off x="5025150" y="467575"/>
            <a:ext cx="523800" cy="6884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62" name="Google Shape;962;p66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148105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3" name="Google Shape;963;p66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3758125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64" name="Google Shape;964;p66" title="Screenshot 2025-04-09 at 4.52.10 pm.png"/>
          <p:cNvPicPr preferRelativeResize="0"/>
          <p:nvPr/>
        </p:nvPicPr>
        <p:blipFill rotWithShape="1">
          <a:blip r:embed="rId4">
            <a:alphaModFix/>
          </a:blip>
          <a:srcRect b="0" l="0" r="64114" t="0"/>
          <a:stretch/>
        </p:blipFill>
        <p:spPr>
          <a:xfrm>
            <a:off x="6035200" y="2627900"/>
            <a:ext cx="1113625" cy="7428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965" name="Google Shape;965;p66"/>
          <p:cNvCxnSpPr>
            <a:stCxn id="959" idx="2"/>
            <a:endCxn id="962" idx="0"/>
          </p:cNvCxnSpPr>
          <p:nvPr/>
        </p:nvCxnSpPr>
        <p:spPr>
          <a:xfrm flipH="1">
            <a:off x="2037850" y="1155975"/>
            <a:ext cx="18429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6" name="Google Shape;966;p66"/>
          <p:cNvCxnSpPr>
            <a:endCxn id="963" idx="0"/>
          </p:cNvCxnSpPr>
          <p:nvPr/>
        </p:nvCxnSpPr>
        <p:spPr>
          <a:xfrm flipH="1">
            <a:off x="4314937" y="1156100"/>
            <a:ext cx="2571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67" name="Google Shape;967;p66"/>
          <p:cNvCxnSpPr>
            <a:endCxn id="964" idx="0"/>
          </p:cNvCxnSpPr>
          <p:nvPr/>
        </p:nvCxnSpPr>
        <p:spPr>
          <a:xfrm>
            <a:off x="5282212" y="1156100"/>
            <a:ext cx="1309800" cy="1471800"/>
          </a:xfrm>
          <a:prstGeom prst="straightConnector1">
            <a:avLst/>
          </a:prstGeom>
          <a:noFill/>
          <a:ln cap="flat" cmpd="sng" w="38100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68" name="Google Shape;968;p66"/>
          <p:cNvSpPr/>
          <p:nvPr/>
        </p:nvSpPr>
        <p:spPr>
          <a:xfrm>
            <a:off x="3618850" y="413050"/>
            <a:ext cx="523800" cy="742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9" name="Google Shape;969;p66"/>
          <p:cNvSpPr/>
          <p:nvPr/>
        </p:nvSpPr>
        <p:spPr>
          <a:xfrm>
            <a:off x="4322000" y="413050"/>
            <a:ext cx="523800" cy="742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70" name="Google Shape;970;p66"/>
          <p:cNvSpPr/>
          <p:nvPr/>
        </p:nvSpPr>
        <p:spPr>
          <a:xfrm>
            <a:off x="4962050" y="413050"/>
            <a:ext cx="523800" cy="7428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4" name="Shape 9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75" name="Google Shape;975;p67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9" name="Shape 9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0" name="Google Shape;980;p68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1" name="Google Shape;981;p68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p69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87" name="Google Shape;987;p69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988" name="Google Shape;988;p69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9" name="Google Shape;989;p69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0" name="Google Shape;990;p69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94" name="Shape 9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5" name="Google Shape;995;p70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96" name="Google Shape;996;p70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997" name="Google Shape;997;p70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8" name="Google Shape;998;p70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99" name="Google Shape;999;p70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00" name="Google Shape;1000;p70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01" name="Google Shape;1001;p70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p71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07" name="Google Shape;1007;p71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08" name="Google Shape;1008;p71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09" name="Google Shape;1009;p71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10" name="Google Shape;1010;p71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11" name="Google Shape;1011;p71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2" name="Google Shape;1012;p71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13" name="Google Shape;1013;p71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14" name="Google Shape;1014;p71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72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20" name="Google Shape;1020;p72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72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2" name="Google Shape;1022;p72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23" name="Google Shape;1023;p72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24" name="Google Shape;1024;p72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5" name="Google Shape;1025;p72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26" name="Google Shape;1026;p72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7" name="Google Shape;1027;p72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28" name="Google Shape;1028;p72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29" name="Google Shape;1029;p72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33" name="Shape 10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" name="Google Shape;1034;p73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35" name="Google Shape;1035;p73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36" name="Google Shape;1036;p73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7" name="Google Shape;1037;p73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38" name="Google Shape;1038;p73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39" name="Google Shape;1039;p73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0" name="Google Shape;1040;p73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41" name="Google Shape;1041;p73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2" name="Google Shape;1042;p73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43" name="Google Shape;1043;p73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4" name="Google Shape;1044;p73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45" name="Google Shape;1045;p73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46" name="Google Shape;1046;p73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0" name="Shape 10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1" name="Google Shape;1051;p74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52" name="Google Shape;1052;p74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53" name="Google Shape;1053;p74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4" name="Google Shape;1054;p74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55" name="Google Shape;1055;p74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56" name="Google Shape;1056;p74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7" name="Google Shape;1057;p74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58" name="Google Shape;1058;p74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59" name="Google Shape;1059;p74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0" name="Google Shape;1060;p74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1" name="Google Shape;1061;p74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2" name="Google Shape;1062;p74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3" name="Google Shape;1063;p74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64" name="Google Shape;1064;p74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65" name="Google Shape;1065;p74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9" name="Shape 10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0" name="Google Shape;1070;p75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71" name="Google Shape;1071;p75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72" name="Google Shape;1072;p75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3" name="Google Shape;1073;p75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4" name="Google Shape;1074;p75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5" name="Google Shape;1075;p75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6" name="Google Shape;1076;p75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7" name="Google Shape;1077;p75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78" name="Google Shape;1078;p75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79" name="Google Shape;1079;p75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0" name="Google Shape;1080;p75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81" name="Google Shape;1081;p75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2" name="Google Shape;1082;p75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83" name="Google Shape;1083;p75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4" name="Google Shape;1084;p75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85" name="Google Shape;1085;p75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86" name="Google Shape;1086;p75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90" name="Shape 10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1" name="Google Shape;1091;p76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092" name="Google Shape;1092;p76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093" name="Google Shape;1093;p76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4" name="Google Shape;1094;p76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5" name="Google Shape;1095;p76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96" name="Google Shape;1096;p76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7" name="Google Shape;1097;p76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098" name="Google Shape;1098;p76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99" name="Google Shape;1099;p76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00" name="Google Shape;1100;p76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1" name="Google Shape;1101;p76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02" name="Google Shape;1102;p76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3" name="Google Shape;1103;p76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04" name="Google Shape;1104;p76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5" name="Google Shape;1105;p76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06" name="Google Shape;1106;p76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7" name="Google Shape;1107;p76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08" name="Google Shape;1108;p76"/>
          <p:cNvCxnSpPr/>
          <p:nvPr/>
        </p:nvCxnSpPr>
        <p:spPr>
          <a:xfrm>
            <a:off x="464785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09" name="Google Shape;1109;p76"/>
          <p:cNvSpPr/>
          <p:nvPr/>
        </p:nvSpPr>
        <p:spPr>
          <a:xfrm>
            <a:off x="2436363" y="17634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3" name="Shape 1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4" name="Google Shape;1114;p77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15" name="Google Shape;1115;p77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16" name="Google Shape;1116;p77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7" name="Google Shape;1117;p77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8" name="Google Shape;1118;p77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19" name="Google Shape;1119;p77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0" name="Google Shape;1120;p77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1" name="Google Shape;1121;p77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2" name="Google Shape;1122;p77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3" name="Google Shape;1123;p77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4" name="Google Shape;1124;p77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5" name="Google Shape;1125;p77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6" name="Google Shape;1126;p77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7" name="Google Shape;1127;p77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28" name="Google Shape;1128;p77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29" name="Google Shape;1129;p77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0" name="Google Shape;1130;p77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31" name="Google Shape;1131;p77"/>
          <p:cNvCxnSpPr/>
          <p:nvPr/>
        </p:nvCxnSpPr>
        <p:spPr>
          <a:xfrm>
            <a:off x="464785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2" name="Google Shape;1132;p77"/>
          <p:cNvSpPr/>
          <p:nvPr/>
        </p:nvSpPr>
        <p:spPr>
          <a:xfrm>
            <a:off x="2436363" y="17634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33" name="Google Shape;1133;p77"/>
          <p:cNvCxnSpPr/>
          <p:nvPr/>
        </p:nvCxnSpPr>
        <p:spPr>
          <a:xfrm>
            <a:off x="3125900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34" name="Google Shape;1134;p77"/>
          <p:cNvSpPr/>
          <p:nvPr/>
        </p:nvSpPr>
        <p:spPr>
          <a:xfrm>
            <a:off x="2096600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8" name="Shape 1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9" name="Google Shape;1139;p78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40" name="Google Shape;1140;p78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41" name="Google Shape;1141;p78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2" name="Google Shape;1142;p78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3" name="Google Shape;1143;p78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44" name="Google Shape;1144;p78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5" name="Google Shape;1145;p78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46" name="Google Shape;1146;p78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7" name="Google Shape;1147;p78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48" name="Google Shape;1148;p78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49" name="Google Shape;1149;p78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50" name="Google Shape;1150;p78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1" name="Google Shape;1151;p78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52" name="Google Shape;1152;p78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3" name="Google Shape;1153;p78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54" name="Google Shape;1154;p78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5" name="Google Shape;1155;p78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56" name="Google Shape;1156;p78"/>
          <p:cNvCxnSpPr/>
          <p:nvPr/>
        </p:nvCxnSpPr>
        <p:spPr>
          <a:xfrm>
            <a:off x="464785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7" name="Google Shape;1157;p78"/>
          <p:cNvSpPr/>
          <p:nvPr/>
        </p:nvSpPr>
        <p:spPr>
          <a:xfrm>
            <a:off x="2436363" y="17634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58" name="Google Shape;1158;p78"/>
          <p:cNvCxnSpPr/>
          <p:nvPr/>
        </p:nvCxnSpPr>
        <p:spPr>
          <a:xfrm>
            <a:off x="3125900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59" name="Google Shape;1159;p78"/>
          <p:cNvSpPr/>
          <p:nvPr/>
        </p:nvSpPr>
        <p:spPr>
          <a:xfrm>
            <a:off x="2096600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60" name="Google Shape;1160;p78"/>
          <p:cNvCxnSpPr/>
          <p:nvPr/>
        </p:nvCxnSpPr>
        <p:spPr>
          <a:xfrm>
            <a:off x="4662938" y="2454888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61" name="Google Shape;1161;p78"/>
          <p:cNvSpPr/>
          <p:nvPr/>
        </p:nvSpPr>
        <p:spPr>
          <a:xfrm>
            <a:off x="8064475" y="271246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5" name="Shape 1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6" name="Google Shape;1166;p79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67" name="Google Shape;1167;p79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68" name="Google Shape;1168;p79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9" name="Google Shape;1169;p79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0" name="Google Shape;1170;p79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1" name="Google Shape;1171;p79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2" name="Google Shape;1172;p79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3" name="Google Shape;1173;p79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4" name="Google Shape;1174;p79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5" name="Google Shape;1175;p79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6" name="Google Shape;1176;p79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7" name="Google Shape;1177;p79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78" name="Google Shape;1178;p79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79" name="Google Shape;1179;p79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0" name="Google Shape;1180;p79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81" name="Google Shape;1181;p79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2" name="Google Shape;1182;p79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83" name="Google Shape;1183;p79"/>
          <p:cNvCxnSpPr/>
          <p:nvPr/>
        </p:nvCxnSpPr>
        <p:spPr>
          <a:xfrm>
            <a:off x="464785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4" name="Google Shape;1184;p79"/>
          <p:cNvSpPr/>
          <p:nvPr/>
        </p:nvSpPr>
        <p:spPr>
          <a:xfrm>
            <a:off x="2436363" y="17634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85" name="Google Shape;1185;p79"/>
          <p:cNvCxnSpPr/>
          <p:nvPr/>
        </p:nvCxnSpPr>
        <p:spPr>
          <a:xfrm>
            <a:off x="3125900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6" name="Google Shape;1186;p79"/>
          <p:cNvSpPr/>
          <p:nvPr/>
        </p:nvSpPr>
        <p:spPr>
          <a:xfrm>
            <a:off x="2096600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87" name="Google Shape;1187;p79"/>
          <p:cNvCxnSpPr/>
          <p:nvPr/>
        </p:nvCxnSpPr>
        <p:spPr>
          <a:xfrm>
            <a:off x="4662938" y="2454888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88" name="Google Shape;1188;p79"/>
          <p:cNvSpPr/>
          <p:nvPr/>
        </p:nvSpPr>
        <p:spPr>
          <a:xfrm>
            <a:off x="8064475" y="271246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189" name="Google Shape;1189;p79"/>
          <p:cNvCxnSpPr/>
          <p:nvPr/>
        </p:nvCxnSpPr>
        <p:spPr>
          <a:xfrm>
            <a:off x="3894425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190" name="Google Shape;1190;p79"/>
          <p:cNvSpPr/>
          <p:nvPr/>
        </p:nvSpPr>
        <p:spPr>
          <a:xfrm>
            <a:off x="943125" y="22236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94" name="Shape 1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5" name="Google Shape;1195;p80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196" name="Google Shape;1196;p80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197" name="Google Shape;1197;p80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8" name="Google Shape;1198;p80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9" name="Google Shape;1199;p80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00" name="Google Shape;1200;p80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1" name="Google Shape;1201;p80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02" name="Google Shape;1202;p80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3" name="Google Shape;1203;p80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04" name="Google Shape;1204;p80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5" name="Google Shape;1205;p80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06" name="Google Shape;1206;p80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7" name="Google Shape;1207;p80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08" name="Google Shape;1208;p80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09" name="Google Shape;1209;p80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0" name="Google Shape;1210;p80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1" name="Google Shape;1211;p80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2" name="Google Shape;1212;p80"/>
          <p:cNvCxnSpPr/>
          <p:nvPr/>
        </p:nvCxnSpPr>
        <p:spPr>
          <a:xfrm>
            <a:off x="464785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3" name="Google Shape;1213;p80"/>
          <p:cNvSpPr/>
          <p:nvPr/>
        </p:nvSpPr>
        <p:spPr>
          <a:xfrm>
            <a:off x="2436363" y="17634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4" name="Google Shape;1214;p80"/>
          <p:cNvCxnSpPr/>
          <p:nvPr/>
        </p:nvCxnSpPr>
        <p:spPr>
          <a:xfrm>
            <a:off x="3125900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5" name="Google Shape;1215;p80"/>
          <p:cNvSpPr/>
          <p:nvPr/>
        </p:nvSpPr>
        <p:spPr>
          <a:xfrm>
            <a:off x="2096600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6" name="Google Shape;1216;p80"/>
          <p:cNvCxnSpPr/>
          <p:nvPr/>
        </p:nvCxnSpPr>
        <p:spPr>
          <a:xfrm>
            <a:off x="4662938" y="2454888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7" name="Google Shape;1217;p80"/>
          <p:cNvSpPr/>
          <p:nvPr/>
        </p:nvSpPr>
        <p:spPr>
          <a:xfrm>
            <a:off x="8064475" y="271246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18" name="Google Shape;1218;p80"/>
          <p:cNvCxnSpPr/>
          <p:nvPr/>
        </p:nvCxnSpPr>
        <p:spPr>
          <a:xfrm>
            <a:off x="3894425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19" name="Google Shape;1219;p80"/>
          <p:cNvSpPr/>
          <p:nvPr/>
        </p:nvSpPr>
        <p:spPr>
          <a:xfrm>
            <a:off x="943125" y="22236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20" name="Google Shape;1220;p80"/>
          <p:cNvCxnSpPr/>
          <p:nvPr/>
        </p:nvCxnSpPr>
        <p:spPr>
          <a:xfrm>
            <a:off x="46773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21" name="Google Shape;1221;p80"/>
          <p:cNvSpPr/>
          <p:nvPr/>
        </p:nvSpPr>
        <p:spPr>
          <a:xfrm>
            <a:off x="1479375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5" name="Shape 1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6" name="Google Shape;1226;p81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3 equal groups</a:t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27" name="Google Shape;1227;p81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28" name="Google Shape;1228;p81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9" name="Google Shape;1229;p81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0" name="Google Shape;1230;p81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31" name="Google Shape;1231;p81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2" name="Google Shape;1232;p81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33" name="Google Shape;1233;p81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4" name="Google Shape;1234;p81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35" name="Google Shape;1235;p81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6" name="Google Shape;1236;p81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37" name="Google Shape;1237;p81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38" name="Google Shape;1238;p81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39" name="Google Shape;1239;p81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0" name="Google Shape;1240;p81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41" name="Google Shape;1241;p81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2" name="Google Shape;1242;p81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43" name="Google Shape;1243;p81"/>
          <p:cNvCxnSpPr/>
          <p:nvPr/>
        </p:nvCxnSpPr>
        <p:spPr>
          <a:xfrm>
            <a:off x="464785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4" name="Google Shape;1244;p81"/>
          <p:cNvSpPr/>
          <p:nvPr/>
        </p:nvSpPr>
        <p:spPr>
          <a:xfrm>
            <a:off x="2436363" y="17634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45" name="Google Shape;1245;p81"/>
          <p:cNvCxnSpPr/>
          <p:nvPr/>
        </p:nvCxnSpPr>
        <p:spPr>
          <a:xfrm>
            <a:off x="3125900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6" name="Google Shape;1246;p81"/>
          <p:cNvSpPr/>
          <p:nvPr/>
        </p:nvSpPr>
        <p:spPr>
          <a:xfrm>
            <a:off x="2096600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47" name="Google Shape;1247;p81"/>
          <p:cNvCxnSpPr/>
          <p:nvPr/>
        </p:nvCxnSpPr>
        <p:spPr>
          <a:xfrm>
            <a:off x="4662938" y="2454888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48" name="Google Shape;1248;p81"/>
          <p:cNvSpPr/>
          <p:nvPr/>
        </p:nvSpPr>
        <p:spPr>
          <a:xfrm>
            <a:off x="8064475" y="271246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49" name="Google Shape;1249;p81"/>
          <p:cNvCxnSpPr/>
          <p:nvPr/>
        </p:nvCxnSpPr>
        <p:spPr>
          <a:xfrm>
            <a:off x="3894425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0" name="Google Shape;1250;p81"/>
          <p:cNvSpPr/>
          <p:nvPr/>
        </p:nvSpPr>
        <p:spPr>
          <a:xfrm>
            <a:off x="943125" y="22236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51" name="Google Shape;1251;p81"/>
          <p:cNvCxnSpPr/>
          <p:nvPr/>
        </p:nvCxnSpPr>
        <p:spPr>
          <a:xfrm>
            <a:off x="46773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52" name="Google Shape;1252;p81"/>
          <p:cNvSpPr/>
          <p:nvPr/>
        </p:nvSpPr>
        <p:spPr>
          <a:xfrm>
            <a:off x="1479375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53" name="Google Shape;1253;p81"/>
          <p:cNvSpPr/>
          <p:nvPr/>
        </p:nvSpPr>
        <p:spPr>
          <a:xfrm>
            <a:off x="7255100" y="23333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54" name="Google Shape;1254;p81"/>
          <p:cNvCxnSpPr/>
          <p:nvPr/>
        </p:nvCxnSpPr>
        <p:spPr>
          <a:xfrm>
            <a:off x="5394125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58" name="Shape 1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" name="Google Shape;1259;p82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is</a:t>
            </a: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 </a:t>
            </a:r>
            <a:r>
              <a:rPr b="1"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equal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60" name="Google Shape;1260;p82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61" name="Google Shape;1261;p82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2" name="Google Shape;1262;p82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63" name="Google Shape;1263;p82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64" name="Google Shape;1264;p82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5" name="Google Shape;1265;p82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66" name="Google Shape;1266;p82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7" name="Google Shape;1267;p82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68" name="Google Shape;1268;p82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69" name="Google Shape;1269;p82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0" name="Google Shape;1270;p82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1" name="Google Shape;1271;p82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2" name="Google Shape;1272;p82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3" name="Google Shape;1273;p82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4" name="Google Shape;1274;p82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5" name="Google Shape;1275;p82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6" name="Google Shape;1276;p82"/>
          <p:cNvCxnSpPr/>
          <p:nvPr/>
        </p:nvCxnSpPr>
        <p:spPr>
          <a:xfrm>
            <a:off x="464785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7" name="Google Shape;1277;p82"/>
          <p:cNvSpPr/>
          <p:nvPr/>
        </p:nvSpPr>
        <p:spPr>
          <a:xfrm>
            <a:off x="2436363" y="17634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78" name="Google Shape;1278;p82"/>
          <p:cNvCxnSpPr/>
          <p:nvPr/>
        </p:nvCxnSpPr>
        <p:spPr>
          <a:xfrm>
            <a:off x="3125900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79" name="Google Shape;1279;p82"/>
          <p:cNvSpPr/>
          <p:nvPr/>
        </p:nvSpPr>
        <p:spPr>
          <a:xfrm>
            <a:off x="2096600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80" name="Google Shape;1280;p82"/>
          <p:cNvCxnSpPr/>
          <p:nvPr/>
        </p:nvCxnSpPr>
        <p:spPr>
          <a:xfrm>
            <a:off x="4662938" y="2454888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1" name="Google Shape;1281;p82"/>
          <p:cNvSpPr/>
          <p:nvPr/>
        </p:nvSpPr>
        <p:spPr>
          <a:xfrm>
            <a:off x="8064475" y="271246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82" name="Google Shape;1282;p82"/>
          <p:cNvCxnSpPr/>
          <p:nvPr/>
        </p:nvCxnSpPr>
        <p:spPr>
          <a:xfrm>
            <a:off x="3894425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3" name="Google Shape;1283;p82"/>
          <p:cNvSpPr/>
          <p:nvPr/>
        </p:nvSpPr>
        <p:spPr>
          <a:xfrm>
            <a:off x="943125" y="22236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84" name="Google Shape;1284;p82"/>
          <p:cNvCxnSpPr/>
          <p:nvPr/>
        </p:nvCxnSpPr>
        <p:spPr>
          <a:xfrm>
            <a:off x="46773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85" name="Google Shape;1285;p82"/>
          <p:cNvSpPr/>
          <p:nvPr/>
        </p:nvSpPr>
        <p:spPr>
          <a:xfrm>
            <a:off x="1479375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6" name="Google Shape;1286;p82"/>
          <p:cNvSpPr/>
          <p:nvPr/>
        </p:nvSpPr>
        <p:spPr>
          <a:xfrm>
            <a:off x="7255100" y="23333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87" name="Google Shape;1287;p82"/>
          <p:cNvCxnSpPr/>
          <p:nvPr/>
        </p:nvCxnSpPr>
        <p:spPr>
          <a:xfrm>
            <a:off x="5394125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1" name="Shape 12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2" name="Google Shape;1292;p83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in each group?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293" name="Google Shape;1293;p83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294" name="Google Shape;1294;p83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5" name="Google Shape;1295;p83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96" name="Google Shape;1296;p83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97" name="Google Shape;1297;p83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298" name="Google Shape;1298;p83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299" name="Google Shape;1299;p83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0" name="Google Shape;1300;p83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01" name="Google Shape;1301;p83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2" name="Google Shape;1302;p83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03" name="Google Shape;1303;p83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4" name="Google Shape;1304;p83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05" name="Google Shape;1305;p83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6" name="Google Shape;1306;p83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07" name="Google Shape;1307;p83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08" name="Google Shape;1308;p83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09" name="Google Shape;1309;p83"/>
          <p:cNvCxnSpPr/>
          <p:nvPr/>
        </p:nvCxnSpPr>
        <p:spPr>
          <a:xfrm>
            <a:off x="464785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0" name="Google Shape;1310;p83"/>
          <p:cNvSpPr/>
          <p:nvPr/>
        </p:nvSpPr>
        <p:spPr>
          <a:xfrm>
            <a:off x="2436363" y="17634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11" name="Google Shape;1311;p83"/>
          <p:cNvCxnSpPr/>
          <p:nvPr/>
        </p:nvCxnSpPr>
        <p:spPr>
          <a:xfrm>
            <a:off x="3125900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2" name="Google Shape;1312;p83"/>
          <p:cNvSpPr/>
          <p:nvPr/>
        </p:nvSpPr>
        <p:spPr>
          <a:xfrm>
            <a:off x="2096600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13" name="Google Shape;1313;p83"/>
          <p:cNvCxnSpPr/>
          <p:nvPr/>
        </p:nvCxnSpPr>
        <p:spPr>
          <a:xfrm>
            <a:off x="4662938" y="2454888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4" name="Google Shape;1314;p83"/>
          <p:cNvSpPr/>
          <p:nvPr/>
        </p:nvSpPr>
        <p:spPr>
          <a:xfrm>
            <a:off x="8064475" y="271246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15" name="Google Shape;1315;p83"/>
          <p:cNvCxnSpPr/>
          <p:nvPr/>
        </p:nvCxnSpPr>
        <p:spPr>
          <a:xfrm>
            <a:off x="3894425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6" name="Google Shape;1316;p83"/>
          <p:cNvSpPr/>
          <p:nvPr/>
        </p:nvSpPr>
        <p:spPr>
          <a:xfrm>
            <a:off x="943125" y="22236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17" name="Google Shape;1317;p83"/>
          <p:cNvCxnSpPr/>
          <p:nvPr/>
        </p:nvCxnSpPr>
        <p:spPr>
          <a:xfrm>
            <a:off x="46773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18" name="Google Shape;1318;p83"/>
          <p:cNvSpPr/>
          <p:nvPr/>
        </p:nvSpPr>
        <p:spPr>
          <a:xfrm>
            <a:off x="1479375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9" name="Google Shape;1319;p83"/>
          <p:cNvSpPr/>
          <p:nvPr/>
        </p:nvSpPr>
        <p:spPr>
          <a:xfrm>
            <a:off x="7255100" y="23333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20" name="Google Shape;1320;p83"/>
          <p:cNvCxnSpPr/>
          <p:nvPr/>
        </p:nvCxnSpPr>
        <p:spPr>
          <a:xfrm>
            <a:off x="5394125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4" name="Shape 13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5" name="Google Shape;1325;p84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4 in each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26" name="Google Shape;1326;p84" title="Screenshot 2025-12-04 at 2.20.14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84250" y="1610175"/>
            <a:ext cx="3014975" cy="2110475"/>
          </a:xfrm>
          <a:prstGeom prst="rect">
            <a:avLst/>
          </a:prstGeom>
          <a:noFill/>
          <a:ln>
            <a:noFill/>
          </a:ln>
        </p:spPr>
      </p:pic>
      <p:sp>
        <p:nvSpPr>
          <p:cNvPr id="1327" name="Google Shape;1327;p84"/>
          <p:cNvSpPr/>
          <p:nvPr/>
        </p:nvSpPr>
        <p:spPr>
          <a:xfrm>
            <a:off x="408075" y="1249950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8" name="Google Shape;1328;p84"/>
          <p:cNvSpPr/>
          <p:nvPr/>
        </p:nvSpPr>
        <p:spPr>
          <a:xfrm>
            <a:off x="408075" y="29338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29" name="Google Shape;1329;p84"/>
          <p:cNvSpPr/>
          <p:nvPr/>
        </p:nvSpPr>
        <p:spPr>
          <a:xfrm>
            <a:off x="6369850" y="1926575"/>
            <a:ext cx="2372700" cy="1363200"/>
          </a:xfrm>
          <a:prstGeom prst="rect">
            <a:avLst/>
          </a:prstGeom>
          <a:noFill/>
          <a:ln cap="flat" cmpd="sng" w="19050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0" name="Google Shape;1330;p84"/>
          <p:cNvCxnSpPr/>
          <p:nvPr/>
        </p:nvCxnSpPr>
        <p:spPr>
          <a:xfrm>
            <a:off x="312590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1" name="Google Shape;1331;p84"/>
          <p:cNvSpPr/>
          <p:nvPr/>
        </p:nvSpPr>
        <p:spPr>
          <a:xfrm>
            <a:off x="1381875" y="18076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2" name="Google Shape;1332;p84"/>
          <p:cNvCxnSpPr/>
          <p:nvPr/>
        </p:nvCxnSpPr>
        <p:spPr>
          <a:xfrm>
            <a:off x="3125900" y="31463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3" name="Google Shape;1333;p84"/>
          <p:cNvSpPr/>
          <p:nvPr/>
        </p:nvSpPr>
        <p:spPr>
          <a:xfrm>
            <a:off x="1976925" y="37206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4" name="Google Shape;1334;p84"/>
          <p:cNvCxnSpPr/>
          <p:nvPr/>
        </p:nvCxnSpPr>
        <p:spPr>
          <a:xfrm>
            <a:off x="5394125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5" name="Google Shape;1335;p84"/>
          <p:cNvSpPr/>
          <p:nvPr/>
        </p:nvSpPr>
        <p:spPr>
          <a:xfrm>
            <a:off x="6916800" y="2659450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6" name="Google Shape;1336;p84"/>
          <p:cNvCxnSpPr/>
          <p:nvPr/>
        </p:nvCxnSpPr>
        <p:spPr>
          <a:xfrm>
            <a:off x="3901600" y="1807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7" name="Google Shape;1337;p84"/>
          <p:cNvSpPr/>
          <p:nvPr/>
        </p:nvSpPr>
        <p:spPr>
          <a:xfrm>
            <a:off x="1746825" y="1927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38" name="Google Shape;1338;p84"/>
          <p:cNvCxnSpPr/>
          <p:nvPr/>
        </p:nvCxnSpPr>
        <p:spPr>
          <a:xfrm>
            <a:off x="39016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39" name="Google Shape;1339;p84"/>
          <p:cNvSpPr/>
          <p:nvPr/>
        </p:nvSpPr>
        <p:spPr>
          <a:xfrm>
            <a:off x="1217500" y="38199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0" name="Google Shape;1340;p84"/>
          <p:cNvCxnSpPr/>
          <p:nvPr/>
        </p:nvCxnSpPr>
        <p:spPr>
          <a:xfrm>
            <a:off x="5394125" y="2435313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1" name="Google Shape;1341;p84"/>
          <p:cNvSpPr/>
          <p:nvPr/>
        </p:nvSpPr>
        <p:spPr>
          <a:xfrm>
            <a:off x="7600375" y="255471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2" name="Google Shape;1342;p84"/>
          <p:cNvCxnSpPr/>
          <p:nvPr/>
        </p:nvCxnSpPr>
        <p:spPr>
          <a:xfrm>
            <a:off x="4647850" y="176342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3" name="Google Shape;1343;p84"/>
          <p:cNvSpPr/>
          <p:nvPr/>
        </p:nvSpPr>
        <p:spPr>
          <a:xfrm>
            <a:off x="2436363" y="17634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4" name="Google Shape;1344;p84"/>
          <p:cNvCxnSpPr/>
          <p:nvPr/>
        </p:nvCxnSpPr>
        <p:spPr>
          <a:xfrm>
            <a:off x="3125900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5" name="Google Shape;1345;p84"/>
          <p:cNvSpPr/>
          <p:nvPr/>
        </p:nvSpPr>
        <p:spPr>
          <a:xfrm>
            <a:off x="2096600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6" name="Google Shape;1346;p84"/>
          <p:cNvCxnSpPr/>
          <p:nvPr/>
        </p:nvCxnSpPr>
        <p:spPr>
          <a:xfrm>
            <a:off x="4662938" y="2454888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7" name="Google Shape;1347;p84"/>
          <p:cNvSpPr/>
          <p:nvPr/>
        </p:nvSpPr>
        <p:spPr>
          <a:xfrm>
            <a:off x="8064475" y="2712463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48" name="Google Shape;1348;p84"/>
          <p:cNvCxnSpPr/>
          <p:nvPr/>
        </p:nvCxnSpPr>
        <p:spPr>
          <a:xfrm>
            <a:off x="3894425" y="2454900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49" name="Google Shape;1349;p84"/>
          <p:cNvSpPr/>
          <p:nvPr/>
        </p:nvSpPr>
        <p:spPr>
          <a:xfrm>
            <a:off x="943125" y="22236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50" name="Google Shape;1350;p84"/>
          <p:cNvCxnSpPr/>
          <p:nvPr/>
        </p:nvCxnSpPr>
        <p:spPr>
          <a:xfrm>
            <a:off x="4677300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351" name="Google Shape;1351;p84"/>
          <p:cNvSpPr/>
          <p:nvPr/>
        </p:nvSpPr>
        <p:spPr>
          <a:xfrm>
            <a:off x="1479375" y="330307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52" name="Google Shape;1352;p84"/>
          <p:cNvSpPr/>
          <p:nvPr/>
        </p:nvSpPr>
        <p:spPr>
          <a:xfrm>
            <a:off x="7255100" y="2333325"/>
            <a:ext cx="230100" cy="221400"/>
          </a:xfrm>
          <a:prstGeom prst="ellipse">
            <a:avLst/>
          </a:prstGeom>
          <a:solidFill>
            <a:srgbClr val="999999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cxnSp>
        <p:nvCxnSpPr>
          <p:cNvPr id="1353" name="Google Shape;1353;p84"/>
          <p:cNvCxnSpPr/>
          <p:nvPr/>
        </p:nvCxnSpPr>
        <p:spPr>
          <a:xfrm>
            <a:off x="5394125" y="3183675"/>
            <a:ext cx="371700" cy="460200"/>
          </a:xfrm>
          <a:prstGeom prst="straightConnector1">
            <a:avLst/>
          </a:prstGeom>
          <a:noFill/>
          <a:ln cap="flat" cmpd="sng" w="19050">
            <a:solidFill>
              <a:srgbClr val="FF0000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57" name="Shape 1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58" name="Google Shape;1358;p85" title="Screenshot 2025-12-04 at 2.25.4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725" y="1356175"/>
            <a:ext cx="3903275" cy="253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p86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2 equal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64" name="Google Shape;1364;p86" title="Screenshot 2025-12-04 at 2.25.4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725" y="1356175"/>
            <a:ext cx="3903275" cy="2534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8" name="Shape 1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9" name="Google Shape;1369;p87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Share into 2 equal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0" name="Google Shape;1370;p87" title="Screenshot 2025-12-04 at 2.25.4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725" y="1356175"/>
            <a:ext cx="3903275" cy="25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1" name="Google Shape;1371;p87"/>
          <p:cNvSpPr/>
          <p:nvPr/>
        </p:nvSpPr>
        <p:spPr>
          <a:xfrm>
            <a:off x="1983875" y="1391600"/>
            <a:ext cx="4833600" cy="885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72" name="Google Shape;1372;p87"/>
          <p:cNvSpPr/>
          <p:nvPr/>
        </p:nvSpPr>
        <p:spPr>
          <a:xfrm>
            <a:off x="2015563" y="2677175"/>
            <a:ext cx="4833600" cy="885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76" name="Shape 1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7" name="Google Shape;1377;p88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This is 2 equal groups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78" name="Google Shape;1378;p88" title="Screenshot 2025-12-04 at 2.25.4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725" y="1356175"/>
            <a:ext cx="3903275" cy="25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79" name="Google Shape;1379;p88"/>
          <p:cNvSpPr/>
          <p:nvPr/>
        </p:nvSpPr>
        <p:spPr>
          <a:xfrm>
            <a:off x="1983875" y="1391600"/>
            <a:ext cx="4833600" cy="885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0" name="Google Shape;1380;p88"/>
          <p:cNvSpPr/>
          <p:nvPr/>
        </p:nvSpPr>
        <p:spPr>
          <a:xfrm>
            <a:off x="2015563" y="2677175"/>
            <a:ext cx="4833600" cy="885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84" name="Shape 13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5" name="Google Shape;1385;p89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How many in each group?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86" name="Google Shape;1386;p89" title="Screenshot 2025-12-04 at 2.25.4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725" y="1356175"/>
            <a:ext cx="3903275" cy="25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87" name="Google Shape;1387;p89"/>
          <p:cNvSpPr/>
          <p:nvPr/>
        </p:nvSpPr>
        <p:spPr>
          <a:xfrm>
            <a:off x="1983875" y="1391600"/>
            <a:ext cx="4833600" cy="885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88" name="Google Shape;1388;p89"/>
          <p:cNvSpPr/>
          <p:nvPr/>
        </p:nvSpPr>
        <p:spPr>
          <a:xfrm>
            <a:off x="2015563" y="2677175"/>
            <a:ext cx="4833600" cy="885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2" name="Shape 1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3" name="Google Shape;1393;p90"/>
          <p:cNvSpPr txBox="1"/>
          <p:nvPr>
            <p:ph idx="1" type="body"/>
          </p:nvPr>
        </p:nvSpPr>
        <p:spPr>
          <a:xfrm>
            <a:off x="217550" y="178625"/>
            <a:ext cx="3988200" cy="472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200">
                <a:solidFill>
                  <a:schemeClr val="dk1"/>
                </a:solidFill>
                <a:latin typeface="Montserrat"/>
                <a:ea typeface="Montserrat"/>
                <a:cs typeface="Montserrat"/>
                <a:sym typeface="Montserrat"/>
              </a:rPr>
              <a:t>3 in each group</a:t>
            </a:r>
            <a:endParaRPr b="1"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sz="2200">
              <a:solidFill>
                <a:schemeClr val="dk1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 sz="2200"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1394" name="Google Shape;1394;p90" title="Screenshot 2025-12-04 at 2.25.43 p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80725" y="1356175"/>
            <a:ext cx="3903275" cy="25348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5" name="Google Shape;1395;p90"/>
          <p:cNvSpPr/>
          <p:nvPr/>
        </p:nvSpPr>
        <p:spPr>
          <a:xfrm>
            <a:off x="1983875" y="1391600"/>
            <a:ext cx="4833600" cy="885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96" name="Google Shape;1396;p90"/>
          <p:cNvSpPr/>
          <p:nvPr/>
        </p:nvSpPr>
        <p:spPr>
          <a:xfrm>
            <a:off x="2015563" y="2677175"/>
            <a:ext cx="4833600" cy="885300"/>
          </a:xfrm>
          <a:prstGeom prst="roundRect">
            <a:avLst>
              <a:gd fmla="val 16667" name="adj"/>
            </a:avLst>
          </a:prstGeom>
          <a:noFill/>
          <a:ln cap="flat" cmpd="sng" w="19050">
            <a:solidFill>
              <a:srgbClr val="CC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