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</p:sldIdLst>
  <p:sldSz cy="5143500" cx="9144000"/>
  <p:notesSz cx="6858000" cy="9144000"/>
  <p:embeddedFontLst>
    <p:embeddedFont>
      <p:font typeface="Montserrat"/>
      <p:regular r:id="rId25"/>
      <p:bold r:id="rId26"/>
      <p:italic r:id="rId27"/>
      <p:boldItalic r:id="rId28"/>
    </p:embeddedFont>
    <p:embeddedFont>
      <p:font typeface="Poppins"/>
      <p:regular r:id="rId29"/>
      <p:bold r:id="rId30"/>
      <p:italic r:id="rId31"/>
      <p:boldItalic r:id="rId3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Montserrat-bold.fntdata"/><Relationship Id="rId25" Type="http://schemas.openxmlformats.org/officeDocument/2006/relationships/font" Target="fonts/Montserrat-regular.fntdata"/><Relationship Id="rId28" Type="http://schemas.openxmlformats.org/officeDocument/2006/relationships/font" Target="fonts/Montserrat-boldItalic.fntdata"/><Relationship Id="rId27" Type="http://schemas.openxmlformats.org/officeDocument/2006/relationships/font" Target="fonts/Montserrat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Poppins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Poppins-italic.fntdata"/><Relationship Id="rId30" Type="http://schemas.openxmlformats.org/officeDocument/2006/relationships/font" Target="fonts/Poppins-bold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32" Type="http://schemas.openxmlformats.org/officeDocument/2006/relationships/font" Target="fonts/Poppins-bold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3" name="Google Shape;53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e7e1eef97b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9" name="Google Shape;59;g3e7e1eef97b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3e7e1eef97b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6" name="Google Shape;66;g3e7e1eef97b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3e7e1eef97b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4" name="Google Shape;74;g3e7e1eef97b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e7e1eef97b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1" name="Google Shape;81;g3e7e1eef97b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e7e1eef97b_0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9" name="Google Shape;89;g3e7e1eef97b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e7e1eef97b_0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8" name="Google Shape;98;g3e7e1eef97b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e7e1eef97b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8" name="Google Shape;108;g3e7e1eef97b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3e7e1eef97b_0_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9" name="Google Shape;119;g3e7e1eef97b_0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e7e1eef97b_0_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1" name="Google Shape;131;g3e7e1eef97b_0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3e7e1eef97b_0_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4" name="Google Shape;144;g3e7e1eef97b_0_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3e7e1eef97b_0_1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8" name="Google Shape;158;g3e7e1eef97b_0_1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e7e1eef97b_0_1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3" name="Google Shape;173;g3e7e1eef97b_0_1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3e7e1eef97b_0_1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9" name="Google Shape;189;g3e7e1eef97b_0_1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3e7e1eef97b_0_1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5" name="Google Shape;205;g3e7e1eef97b_0_1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3f586e677e0_1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1" name="Google Shape;221;g3f586e677e0_1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3f586e677e0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7" name="Google Shape;237;g3f586e677e0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3f586e677e0_1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3" name="Google Shape;243;g3f586e677e0_1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3f586e677e0_1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9" name="Google Shape;249;g3f586e677e0_1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" name="Google Shape;38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9" name="Google Shape;39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0" name="Google Shape;40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1" name="Google Shape;4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7" name="Google Shape;47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" name="Google Shape;9;p1"/>
          <p:cNvSpPr txBox="1"/>
          <p:nvPr/>
        </p:nvSpPr>
        <p:spPr>
          <a:xfrm>
            <a:off x="96625" y="4830650"/>
            <a:ext cx="15510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© 2026 The Y Intercept</a:t>
            </a:r>
            <a:endParaRPr sz="600">
              <a:solidFill>
                <a:srgbClr val="595959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/>
          <p:nvPr>
            <p:ph type="title"/>
          </p:nvPr>
        </p:nvSpPr>
        <p:spPr>
          <a:xfrm>
            <a:off x="311700" y="445025"/>
            <a:ext cx="68322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choose two objects to compare</a:t>
            </a:r>
            <a:endParaRPr b="1" sz="2200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6" name="Google Shape;56;p13" title="Screenshot 2026-05-11 at 2.11.36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7150" y="1017725"/>
            <a:ext cx="4352884" cy="38209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title"/>
          </p:nvPr>
        </p:nvSpPr>
        <p:spPr>
          <a:xfrm>
            <a:off x="311700" y="445025"/>
            <a:ext cx="68322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Bee</a:t>
            </a:r>
            <a:endParaRPr b="1" sz="2200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2" name="Google Shape;62;p14" title="Screenshot 2026-05-11 at 2.11.36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7150" y="1017725"/>
            <a:ext cx="4352884" cy="382097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3" name="Google Shape;63;p14"/>
          <p:cNvCxnSpPr/>
          <p:nvPr/>
        </p:nvCxnSpPr>
        <p:spPr>
          <a:xfrm>
            <a:off x="749450" y="929600"/>
            <a:ext cx="284700" cy="741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/>
          <p:nvPr>
            <p:ph type="title"/>
          </p:nvPr>
        </p:nvSpPr>
        <p:spPr>
          <a:xfrm>
            <a:off x="311700" y="445025"/>
            <a:ext cx="68322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Bee </a:t>
            </a: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and</a:t>
            </a: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 tree</a:t>
            </a:r>
            <a:endParaRPr b="1" sz="2200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9" name="Google Shape;69;p15" title="Screenshot 2026-05-11 at 2.11.36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7150" y="1017725"/>
            <a:ext cx="4352884" cy="382097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0" name="Google Shape;70;p15"/>
          <p:cNvCxnSpPr/>
          <p:nvPr/>
        </p:nvCxnSpPr>
        <p:spPr>
          <a:xfrm>
            <a:off x="749450" y="929600"/>
            <a:ext cx="284700" cy="741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71" name="Google Shape;71;p15"/>
          <p:cNvCxnSpPr/>
          <p:nvPr/>
        </p:nvCxnSpPr>
        <p:spPr>
          <a:xfrm flipH="1">
            <a:off x="1982825" y="870300"/>
            <a:ext cx="29700" cy="379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6"/>
          <p:cNvSpPr txBox="1"/>
          <p:nvPr>
            <p:ph type="title"/>
          </p:nvPr>
        </p:nvSpPr>
        <p:spPr>
          <a:xfrm>
            <a:off x="311700" y="445025"/>
            <a:ext cx="68322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Bee and tree</a:t>
            </a:r>
            <a:endParaRPr b="1" sz="2200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7" name="Google Shape;77;p16" title="Screenshot 2026-05-11 at 2.11.36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7150" y="1017725"/>
            <a:ext cx="4352884" cy="3820973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6"/>
          <p:cNvSpPr/>
          <p:nvPr/>
        </p:nvSpPr>
        <p:spPr>
          <a:xfrm>
            <a:off x="980700" y="1534475"/>
            <a:ext cx="4863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CC0000"/>
                </a:solidFill>
                <a:latin typeface="Poppins"/>
                <a:ea typeface="Poppins"/>
                <a:cs typeface="Poppins"/>
                <a:sym typeface="Poppins"/>
              </a:rPr>
              <a:t>1</a:t>
            </a:r>
            <a:endParaRPr b="1" sz="1800">
              <a:solidFill>
                <a:srgbClr val="CC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7"/>
          <p:cNvSpPr txBox="1"/>
          <p:nvPr>
            <p:ph type="title"/>
          </p:nvPr>
        </p:nvSpPr>
        <p:spPr>
          <a:xfrm>
            <a:off x="311700" y="445025"/>
            <a:ext cx="68322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Bee and tree</a:t>
            </a:r>
            <a:endParaRPr b="1" sz="2200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4" name="Google Shape;84;p17" title="Screenshot 2026-05-11 at 2.11.36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7150" y="1017725"/>
            <a:ext cx="4352884" cy="3820973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7"/>
          <p:cNvSpPr/>
          <p:nvPr/>
        </p:nvSpPr>
        <p:spPr>
          <a:xfrm>
            <a:off x="980700" y="1534475"/>
            <a:ext cx="4863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CC0000"/>
                </a:solidFill>
                <a:latin typeface="Poppins"/>
                <a:ea typeface="Poppins"/>
                <a:cs typeface="Poppins"/>
                <a:sym typeface="Poppins"/>
              </a:rPr>
              <a:t>1</a:t>
            </a:r>
            <a:endParaRPr b="1" sz="1800">
              <a:solidFill>
                <a:srgbClr val="CC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6" name="Google Shape;86;p17"/>
          <p:cNvSpPr/>
          <p:nvPr/>
        </p:nvSpPr>
        <p:spPr>
          <a:xfrm>
            <a:off x="4038775" y="1248075"/>
            <a:ext cx="4863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CC0000"/>
                </a:solidFill>
                <a:latin typeface="Poppins"/>
                <a:ea typeface="Poppins"/>
                <a:cs typeface="Poppins"/>
                <a:sym typeface="Poppins"/>
              </a:rPr>
              <a:t>2</a:t>
            </a:r>
            <a:endParaRPr b="1" sz="1800">
              <a:solidFill>
                <a:srgbClr val="CC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8"/>
          <p:cNvSpPr txBox="1"/>
          <p:nvPr>
            <p:ph type="title"/>
          </p:nvPr>
        </p:nvSpPr>
        <p:spPr>
          <a:xfrm>
            <a:off x="311700" y="445025"/>
            <a:ext cx="68322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Bee and tree</a:t>
            </a:r>
            <a:endParaRPr b="1" sz="2200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2" name="Google Shape;92;p18" title="Screenshot 2026-05-11 at 2.11.36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7150" y="1017725"/>
            <a:ext cx="4352884" cy="3820973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8"/>
          <p:cNvSpPr/>
          <p:nvPr/>
        </p:nvSpPr>
        <p:spPr>
          <a:xfrm>
            <a:off x="980700" y="1534475"/>
            <a:ext cx="4863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CC0000"/>
                </a:solidFill>
                <a:latin typeface="Poppins"/>
                <a:ea typeface="Poppins"/>
                <a:cs typeface="Poppins"/>
                <a:sym typeface="Poppins"/>
              </a:rPr>
              <a:t>1</a:t>
            </a:r>
            <a:endParaRPr b="1" sz="1800">
              <a:solidFill>
                <a:srgbClr val="CC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4" name="Google Shape;94;p18"/>
          <p:cNvSpPr/>
          <p:nvPr/>
        </p:nvSpPr>
        <p:spPr>
          <a:xfrm>
            <a:off x="4038775" y="1248075"/>
            <a:ext cx="4863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CC0000"/>
                </a:solidFill>
                <a:latin typeface="Poppins"/>
                <a:ea typeface="Poppins"/>
                <a:cs typeface="Poppins"/>
                <a:sym typeface="Poppins"/>
              </a:rPr>
              <a:t>2</a:t>
            </a:r>
            <a:endParaRPr b="1" sz="1800">
              <a:solidFill>
                <a:srgbClr val="CC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5" name="Google Shape;95;p18"/>
          <p:cNvSpPr/>
          <p:nvPr/>
        </p:nvSpPr>
        <p:spPr>
          <a:xfrm>
            <a:off x="3355050" y="2571750"/>
            <a:ext cx="4863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CC0000"/>
                </a:solidFill>
                <a:latin typeface="Poppins"/>
                <a:ea typeface="Poppins"/>
                <a:cs typeface="Poppins"/>
                <a:sym typeface="Poppins"/>
              </a:rPr>
              <a:t>3</a:t>
            </a:r>
            <a:endParaRPr b="1" sz="1800">
              <a:solidFill>
                <a:srgbClr val="CC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9"/>
          <p:cNvSpPr txBox="1"/>
          <p:nvPr>
            <p:ph type="title"/>
          </p:nvPr>
        </p:nvSpPr>
        <p:spPr>
          <a:xfrm>
            <a:off x="311700" y="445025"/>
            <a:ext cx="68322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Bee and tree</a:t>
            </a:r>
            <a:endParaRPr b="1" sz="2200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1" name="Google Shape;101;p19" title="Screenshot 2026-05-11 at 2.11.36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7150" y="1017725"/>
            <a:ext cx="4352884" cy="3820973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9"/>
          <p:cNvSpPr/>
          <p:nvPr/>
        </p:nvSpPr>
        <p:spPr>
          <a:xfrm>
            <a:off x="980700" y="1534475"/>
            <a:ext cx="4863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CC0000"/>
                </a:solidFill>
                <a:latin typeface="Poppins"/>
                <a:ea typeface="Poppins"/>
                <a:cs typeface="Poppins"/>
                <a:sym typeface="Poppins"/>
              </a:rPr>
              <a:t>1</a:t>
            </a:r>
            <a:endParaRPr b="1" sz="1800">
              <a:solidFill>
                <a:srgbClr val="CC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3" name="Google Shape;103;p19"/>
          <p:cNvSpPr/>
          <p:nvPr/>
        </p:nvSpPr>
        <p:spPr>
          <a:xfrm>
            <a:off x="4038775" y="1248075"/>
            <a:ext cx="4863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CC0000"/>
                </a:solidFill>
                <a:latin typeface="Poppins"/>
                <a:ea typeface="Poppins"/>
                <a:cs typeface="Poppins"/>
                <a:sym typeface="Poppins"/>
              </a:rPr>
              <a:t>2</a:t>
            </a:r>
            <a:endParaRPr b="1" sz="1800">
              <a:solidFill>
                <a:srgbClr val="CC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4" name="Google Shape;104;p19"/>
          <p:cNvSpPr/>
          <p:nvPr/>
        </p:nvSpPr>
        <p:spPr>
          <a:xfrm>
            <a:off x="3355050" y="2571750"/>
            <a:ext cx="4863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CC0000"/>
                </a:solidFill>
                <a:latin typeface="Poppins"/>
                <a:ea typeface="Poppins"/>
                <a:cs typeface="Poppins"/>
                <a:sym typeface="Poppins"/>
              </a:rPr>
              <a:t>3</a:t>
            </a:r>
            <a:endParaRPr b="1" sz="1800">
              <a:solidFill>
                <a:srgbClr val="CC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5" name="Google Shape;105;p19"/>
          <p:cNvSpPr/>
          <p:nvPr/>
        </p:nvSpPr>
        <p:spPr>
          <a:xfrm>
            <a:off x="4408800" y="4082100"/>
            <a:ext cx="4863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CC0000"/>
                </a:solidFill>
                <a:latin typeface="Poppins"/>
                <a:ea typeface="Poppins"/>
                <a:cs typeface="Poppins"/>
                <a:sym typeface="Poppins"/>
              </a:rPr>
              <a:t>4</a:t>
            </a:r>
            <a:endParaRPr b="1" sz="1800">
              <a:solidFill>
                <a:srgbClr val="CC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0"/>
          <p:cNvSpPr txBox="1"/>
          <p:nvPr>
            <p:ph type="title"/>
          </p:nvPr>
        </p:nvSpPr>
        <p:spPr>
          <a:xfrm>
            <a:off x="311700" y="445025"/>
            <a:ext cx="68322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Bee and tree</a:t>
            </a:r>
            <a:endParaRPr b="1" sz="2200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1" name="Google Shape;111;p20" title="Screenshot 2026-05-11 at 2.11.36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7150" y="1017725"/>
            <a:ext cx="4352884" cy="3820973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20"/>
          <p:cNvSpPr/>
          <p:nvPr/>
        </p:nvSpPr>
        <p:spPr>
          <a:xfrm>
            <a:off x="980700" y="1534475"/>
            <a:ext cx="4863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CC0000"/>
                </a:solidFill>
                <a:latin typeface="Poppins"/>
                <a:ea typeface="Poppins"/>
                <a:cs typeface="Poppins"/>
                <a:sym typeface="Poppins"/>
              </a:rPr>
              <a:t>1</a:t>
            </a:r>
            <a:endParaRPr b="1" sz="1800">
              <a:solidFill>
                <a:srgbClr val="CC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3" name="Google Shape;113;p20"/>
          <p:cNvSpPr/>
          <p:nvPr/>
        </p:nvSpPr>
        <p:spPr>
          <a:xfrm>
            <a:off x="4038775" y="1248075"/>
            <a:ext cx="4863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CC0000"/>
                </a:solidFill>
                <a:latin typeface="Poppins"/>
                <a:ea typeface="Poppins"/>
                <a:cs typeface="Poppins"/>
                <a:sym typeface="Poppins"/>
              </a:rPr>
              <a:t>2</a:t>
            </a:r>
            <a:endParaRPr b="1" sz="1800">
              <a:solidFill>
                <a:srgbClr val="CC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4" name="Google Shape;114;p20"/>
          <p:cNvSpPr/>
          <p:nvPr/>
        </p:nvSpPr>
        <p:spPr>
          <a:xfrm>
            <a:off x="3355050" y="2571750"/>
            <a:ext cx="4863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CC0000"/>
                </a:solidFill>
                <a:latin typeface="Poppins"/>
                <a:ea typeface="Poppins"/>
                <a:cs typeface="Poppins"/>
                <a:sym typeface="Poppins"/>
              </a:rPr>
              <a:t>3</a:t>
            </a:r>
            <a:endParaRPr b="1" sz="1800">
              <a:solidFill>
                <a:srgbClr val="CC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5" name="Google Shape;115;p20"/>
          <p:cNvSpPr/>
          <p:nvPr/>
        </p:nvSpPr>
        <p:spPr>
          <a:xfrm>
            <a:off x="4408800" y="4082100"/>
            <a:ext cx="4863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CC0000"/>
                </a:solidFill>
                <a:latin typeface="Poppins"/>
                <a:ea typeface="Poppins"/>
                <a:cs typeface="Poppins"/>
                <a:sym typeface="Poppins"/>
              </a:rPr>
              <a:t>4</a:t>
            </a:r>
            <a:endParaRPr b="1" sz="1800">
              <a:solidFill>
                <a:srgbClr val="CC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6" name="Google Shape;116;p20"/>
          <p:cNvSpPr/>
          <p:nvPr/>
        </p:nvSpPr>
        <p:spPr>
          <a:xfrm>
            <a:off x="1062525" y="3967650"/>
            <a:ext cx="4863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CC0000"/>
                </a:solidFill>
                <a:latin typeface="Poppins"/>
                <a:ea typeface="Poppins"/>
                <a:cs typeface="Poppins"/>
                <a:sym typeface="Poppins"/>
              </a:rPr>
              <a:t>5</a:t>
            </a:r>
            <a:endParaRPr b="1" sz="1800">
              <a:solidFill>
                <a:srgbClr val="CC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1"/>
          <p:cNvSpPr txBox="1"/>
          <p:nvPr>
            <p:ph type="title"/>
          </p:nvPr>
        </p:nvSpPr>
        <p:spPr>
          <a:xfrm>
            <a:off x="311700" y="445025"/>
            <a:ext cx="68322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Bee and tree</a:t>
            </a:r>
            <a:endParaRPr b="1" sz="2200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22" name="Google Shape;122;p21" title="Screenshot 2026-05-11 at 2.11.36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7150" y="1017725"/>
            <a:ext cx="4352884" cy="3820973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21"/>
          <p:cNvSpPr/>
          <p:nvPr/>
        </p:nvSpPr>
        <p:spPr>
          <a:xfrm>
            <a:off x="980700" y="1534475"/>
            <a:ext cx="4863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CC0000"/>
                </a:solidFill>
                <a:latin typeface="Poppins"/>
                <a:ea typeface="Poppins"/>
                <a:cs typeface="Poppins"/>
                <a:sym typeface="Poppins"/>
              </a:rPr>
              <a:t>1</a:t>
            </a:r>
            <a:endParaRPr b="1" sz="1800">
              <a:solidFill>
                <a:srgbClr val="CC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24" name="Google Shape;124;p21"/>
          <p:cNvSpPr/>
          <p:nvPr/>
        </p:nvSpPr>
        <p:spPr>
          <a:xfrm>
            <a:off x="4038775" y="1248075"/>
            <a:ext cx="4863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CC0000"/>
                </a:solidFill>
                <a:latin typeface="Poppins"/>
                <a:ea typeface="Poppins"/>
                <a:cs typeface="Poppins"/>
                <a:sym typeface="Poppins"/>
              </a:rPr>
              <a:t>2</a:t>
            </a:r>
            <a:endParaRPr b="1" sz="1800">
              <a:solidFill>
                <a:srgbClr val="CC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25" name="Google Shape;125;p21"/>
          <p:cNvSpPr/>
          <p:nvPr/>
        </p:nvSpPr>
        <p:spPr>
          <a:xfrm>
            <a:off x="3355050" y="2571750"/>
            <a:ext cx="4863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CC0000"/>
                </a:solidFill>
                <a:latin typeface="Poppins"/>
                <a:ea typeface="Poppins"/>
                <a:cs typeface="Poppins"/>
                <a:sym typeface="Poppins"/>
              </a:rPr>
              <a:t>3</a:t>
            </a:r>
            <a:endParaRPr b="1" sz="1800">
              <a:solidFill>
                <a:srgbClr val="CC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26" name="Google Shape;126;p21"/>
          <p:cNvSpPr/>
          <p:nvPr/>
        </p:nvSpPr>
        <p:spPr>
          <a:xfrm>
            <a:off x="4408800" y="4082100"/>
            <a:ext cx="4863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CC0000"/>
                </a:solidFill>
                <a:latin typeface="Poppins"/>
                <a:ea typeface="Poppins"/>
                <a:cs typeface="Poppins"/>
                <a:sym typeface="Poppins"/>
              </a:rPr>
              <a:t>4</a:t>
            </a:r>
            <a:endParaRPr b="1" sz="1800">
              <a:solidFill>
                <a:srgbClr val="CC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27" name="Google Shape;127;p21"/>
          <p:cNvSpPr/>
          <p:nvPr/>
        </p:nvSpPr>
        <p:spPr>
          <a:xfrm>
            <a:off x="1062525" y="3967650"/>
            <a:ext cx="4863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CC0000"/>
                </a:solidFill>
                <a:latin typeface="Poppins"/>
                <a:ea typeface="Poppins"/>
                <a:cs typeface="Poppins"/>
                <a:sym typeface="Poppins"/>
              </a:rPr>
              <a:t>5</a:t>
            </a:r>
            <a:endParaRPr b="1" sz="1800">
              <a:solidFill>
                <a:srgbClr val="CC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28" name="Google Shape;128;p21"/>
          <p:cNvSpPr/>
          <p:nvPr/>
        </p:nvSpPr>
        <p:spPr>
          <a:xfrm>
            <a:off x="494400" y="852650"/>
            <a:ext cx="4863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CC0000"/>
                </a:solidFill>
                <a:latin typeface="Poppins"/>
                <a:ea typeface="Poppins"/>
                <a:cs typeface="Poppins"/>
                <a:sym typeface="Poppins"/>
              </a:rPr>
              <a:t>5</a:t>
            </a:r>
            <a:endParaRPr b="1" sz="1800">
              <a:solidFill>
                <a:srgbClr val="CC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2"/>
          <p:cNvSpPr txBox="1"/>
          <p:nvPr>
            <p:ph type="title"/>
          </p:nvPr>
        </p:nvSpPr>
        <p:spPr>
          <a:xfrm>
            <a:off x="311700" y="445025"/>
            <a:ext cx="68322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Bee and tree</a:t>
            </a:r>
            <a:endParaRPr b="1" sz="2200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34" name="Google Shape;134;p22" title="Screenshot 2026-05-11 at 2.11.36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7150" y="1017725"/>
            <a:ext cx="4352884" cy="3820973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22"/>
          <p:cNvSpPr/>
          <p:nvPr/>
        </p:nvSpPr>
        <p:spPr>
          <a:xfrm>
            <a:off x="1882075" y="1492950"/>
            <a:ext cx="4863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6AA84F"/>
                </a:solidFill>
                <a:latin typeface="Poppins"/>
                <a:ea typeface="Poppins"/>
                <a:cs typeface="Poppins"/>
                <a:sym typeface="Poppins"/>
              </a:rPr>
              <a:t>1</a:t>
            </a:r>
            <a:endParaRPr b="1" sz="1800">
              <a:solidFill>
                <a:srgbClr val="6AA84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36" name="Google Shape;136;p22"/>
          <p:cNvSpPr/>
          <p:nvPr/>
        </p:nvSpPr>
        <p:spPr>
          <a:xfrm>
            <a:off x="4038775" y="1248075"/>
            <a:ext cx="4863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CC0000"/>
                </a:solidFill>
                <a:latin typeface="Poppins"/>
                <a:ea typeface="Poppins"/>
                <a:cs typeface="Poppins"/>
                <a:sym typeface="Poppins"/>
              </a:rPr>
              <a:t>2</a:t>
            </a:r>
            <a:endParaRPr b="1" sz="1800">
              <a:solidFill>
                <a:srgbClr val="CC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37" name="Google Shape;137;p22"/>
          <p:cNvSpPr/>
          <p:nvPr/>
        </p:nvSpPr>
        <p:spPr>
          <a:xfrm>
            <a:off x="3355050" y="2571750"/>
            <a:ext cx="4863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CC0000"/>
                </a:solidFill>
                <a:latin typeface="Poppins"/>
                <a:ea typeface="Poppins"/>
                <a:cs typeface="Poppins"/>
                <a:sym typeface="Poppins"/>
              </a:rPr>
              <a:t>3</a:t>
            </a:r>
            <a:endParaRPr b="1" sz="1800">
              <a:solidFill>
                <a:srgbClr val="CC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38" name="Google Shape;138;p22"/>
          <p:cNvSpPr/>
          <p:nvPr/>
        </p:nvSpPr>
        <p:spPr>
          <a:xfrm>
            <a:off x="4408800" y="4082100"/>
            <a:ext cx="4863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CC0000"/>
                </a:solidFill>
                <a:latin typeface="Poppins"/>
                <a:ea typeface="Poppins"/>
                <a:cs typeface="Poppins"/>
                <a:sym typeface="Poppins"/>
              </a:rPr>
              <a:t>4</a:t>
            </a:r>
            <a:endParaRPr b="1" sz="1800">
              <a:solidFill>
                <a:srgbClr val="CC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39" name="Google Shape;139;p22"/>
          <p:cNvSpPr/>
          <p:nvPr/>
        </p:nvSpPr>
        <p:spPr>
          <a:xfrm>
            <a:off x="1062525" y="3967650"/>
            <a:ext cx="4863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CC0000"/>
                </a:solidFill>
                <a:latin typeface="Poppins"/>
                <a:ea typeface="Poppins"/>
                <a:cs typeface="Poppins"/>
                <a:sym typeface="Poppins"/>
              </a:rPr>
              <a:t>5</a:t>
            </a:r>
            <a:endParaRPr b="1" sz="1800">
              <a:solidFill>
                <a:srgbClr val="CC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40" name="Google Shape;140;p22"/>
          <p:cNvSpPr/>
          <p:nvPr/>
        </p:nvSpPr>
        <p:spPr>
          <a:xfrm>
            <a:off x="494400" y="852650"/>
            <a:ext cx="4863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CC0000"/>
                </a:solidFill>
                <a:latin typeface="Poppins"/>
                <a:ea typeface="Poppins"/>
                <a:cs typeface="Poppins"/>
                <a:sym typeface="Poppins"/>
              </a:rPr>
              <a:t>5</a:t>
            </a:r>
            <a:endParaRPr b="1" sz="1800">
              <a:solidFill>
                <a:srgbClr val="CC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41" name="Google Shape;141;p22"/>
          <p:cNvSpPr/>
          <p:nvPr/>
        </p:nvSpPr>
        <p:spPr>
          <a:xfrm>
            <a:off x="980700" y="1534475"/>
            <a:ext cx="4863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CC0000"/>
                </a:solidFill>
                <a:latin typeface="Poppins"/>
                <a:ea typeface="Poppins"/>
                <a:cs typeface="Poppins"/>
                <a:sym typeface="Poppins"/>
              </a:rPr>
              <a:t>1</a:t>
            </a:r>
            <a:endParaRPr b="1" sz="1800">
              <a:solidFill>
                <a:srgbClr val="CC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3"/>
          <p:cNvSpPr txBox="1"/>
          <p:nvPr>
            <p:ph type="title"/>
          </p:nvPr>
        </p:nvSpPr>
        <p:spPr>
          <a:xfrm>
            <a:off x="311700" y="445025"/>
            <a:ext cx="68322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Bee and tree</a:t>
            </a:r>
            <a:endParaRPr b="1" sz="2200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47" name="Google Shape;147;p23" title="Screenshot 2026-05-11 at 2.11.36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7150" y="1017725"/>
            <a:ext cx="4352884" cy="3820973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23"/>
          <p:cNvSpPr/>
          <p:nvPr/>
        </p:nvSpPr>
        <p:spPr>
          <a:xfrm>
            <a:off x="1882075" y="1492950"/>
            <a:ext cx="4863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6AA84F"/>
                </a:solidFill>
                <a:latin typeface="Poppins"/>
                <a:ea typeface="Poppins"/>
                <a:cs typeface="Poppins"/>
                <a:sym typeface="Poppins"/>
              </a:rPr>
              <a:t>1</a:t>
            </a:r>
            <a:endParaRPr b="1" sz="1800">
              <a:solidFill>
                <a:srgbClr val="6AA84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49" name="Google Shape;149;p23"/>
          <p:cNvSpPr/>
          <p:nvPr/>
        </p:nvSpPr>
        <p:spPr>
          <a:xfrm>
            <a:off x="4038775" y="1248075"/>
            <a:ext cx="4863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CC0000"/>
                </a:solidFill>
                <a:latin typeface="Poppins"/>
                <a:ea typeface="Poppins"/>
                <a:cs typeface="Poppins"/>
                <a:sym typeface="Poppins"/>
              </a:rPr>
              <a:t>2</a:t>
            </a:r>
            <a:endParaRPr b="1" sz="1800">
              <a:solidFill>
                <a:srgbClr val="CC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50" name="Google Shape;150;p23"/>
          <p:cNvSpPr/>
          <p:nvPr/>
        </p:nvSpPr>
        <p:spPr>
          <a:xfrm>
            <a:off x="3355050" y="2571750"/>
            <a:ext cx="4863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CC0000"/>
                </a:solidFill>
                <a:latin typeface="Poppins"/>
                <a:ea typeface="Poppins"/>
                <a:cs typeface="Poppins"/>
                <a:sym typeface="Poppins"/>
              </a:rPr>
              <a:t>3</a:t>
            </a:r>
            <a:endParaRPr b="1" sz="1800">
              <a:solidFill>
                <a:srgbClr val="CC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51" name="Google Shape;151;p23"/>
          <p:cNvSpPr/>
          <p:nvPr/>
        </p:nvSpPr>
        <p:spPr>
          <a:xfrm>
            <a:off x="4408800" y="4082100"/>
            <a:ext cx="4863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CC0000"/>
                </a:solidFill>
                <a:latin typeface="Poppins"/>
                <a:ea typeface="Poppins"/>
                <a:cs typeface="Poppins"/>
                <a:sym typeface="Poppins"/>
              </a:rPr>
              <a:t>4</a:t>
            </a:r>
            <a:endParaRPr b="1" sz="1800">
              <a:solidFill>
                <a:srgbClr val="CC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52" name="Google Shape;152;p23"/>
          <p:cNvSpPr/>
          <p:nvPr/>
        </p:nvSpPr>
        <p:spPr>
          <a:xfrm>
            <a:off x="1062525" y="3967650"/>
            <a:ext cx="4863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CC0000"/>
                </a:solidFill>
                <a:latin typeface="Poppins"/>
                <a:ea typeface="Poppins"/>
                <a:cs typeface="Poppins"/>
                <a:sym typeface="Poppins"/>
              </a:rPr>
              <a:t>5</a:t>
            </a:r>
            <a:endParaRPr b="1" sz="1800">
              <a:solidFill>
                <a:srgbClr val="CC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53" name="Google Shape;153;p23"/>
          <p:cNvSpPr/>
          <p:nvPr/>
        </p:nvSpPr>
        <p:spPr>
          <a:xfrm>
            <a:off x="494400" y="852650"/>
            <a:ext cx="4863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CC0000"/>
                </a:solidFill>
                <a:latin typeface="Poppins"/>
                <a:ea typeface="Poppins"/>
                <a:cs typeface="Poppins"/>
                <a:sym typeface="Poppins"/>
              </a:rPr>
              <a:t>5</a:t>
            </a:r>
            <a:endParaRPr b="1" sz="1800">
              <a:solidFill>
                <a:srgbClr val="CC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54" name="Google Shape;154;p23"/>
          <p:cNvSpPr/>
          <p:nvPr/>
        </p:nvSpPr>
        <p:spPr>
          <a:xfrm>
            <a:off x="980700" y="1534475"/>
            <a:ext cx="4863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CC0000"/>
                </a:solidFill>
                <a:latin typeface="Poppins"/>
                <a:ea typeface="Poppins"/>
                <a:cs typeface="Poppins"/>
                <a:sym typeface="Poppins"/>
              </a:rPr>
              <a:t>1</a:t>
            </a:r>
            <a:endParaRPr b="1" sz="1800">
              <a:solidFill>
                <a:srgbClr val="CC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55" name="Google Shape;155;p23"/>
          <p:cNvSpPr/>
          <p:nvPr/>
        </p:nvSpPr>
        <p:spPr>
          <a:xfrm>
            <a:off x="3196750" y="1534475"/>
            <a:ext cx="4863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6AA84F"/>
                </a:solidFill>
                <a:latin typeface="Poppins"/>
                <a:ea typeface="Poppins"/>
                <a:cs typeface="Poppins"/>
                <a:sym typeface="Poppins"/>
              </a:rPr>
              <a:t>2</a:t>
            </a:r>
            <a:endParaRPr b="1" sz="1800">
              <a:solidFill>
                <a:srgbClr val="6AA84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4"/>
          <p:cNvSpPr txBox="1"/>
          <p:nvPr>
            <p:ph type="title"/>
          </p:nvPr>
        </p:nvSpPr>
        <p:spPr>
          <a:xfrm>
            <a:off x="311700" y="445025"/>
            <a:ext cx="68322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Bee and tree</a:t>
            </a:r>
            <a:endParaRPr b="1" sz="2200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61" name="Google Shape;161;p24" title="Screenshot 2026-05-11 at 2.11.36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7150" y="1017725"/>
            <a:ext cx="4352884" cy="3820973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24"/>
          <p:cNvSpPr/>
          <p:nvPr/>
        </p:nvSpPr>
        <p:spPr>
          <a:xfrm>
            <a:off x="1882075" y="1492950"/>
            <a:ext cx="4863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6AA84F"/>
                </a:solidFill>
                <a:latin typeface="Poppins"/>
                <a:ea typeface="Poppins"/>
                <a:cs typeface="Poppins"/>
                <a:sym typeface="Poppins"/>
              </a:rPr>
              <a:t>1</a:t>
            </a:r>
            <a:endParaRPr b="1" sz="1800">
              <a:solidFill>
                <a:srgbClr val="6AA84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63" name="Google Shape;163;p24"/>
          <p:cNvSpPr/>
          <p:nvPr/>
        </p:nvSpPr>
        <p:spPr>
          <a:xfrm>
            <a:off x="4038775" y="1248075"/>
            <a:ext cx="4863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CC0000"/>
                </a:solidFill>
                <a:latin typeface="Poppins"/>
                <a:ea typeface="Poppins"/>
                <a:cs typeface="Poppins"/>
                <a:sym typeface="Poppins"/>
              </a:rPr>
              <a:t>2</a:t>
            </a:r>
            <a:endParaRPr b="1" sz="1800">
              <a:solidFill>
                <a:srgbClr val="CC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64" name="Google Shape;164;p24"/>
          <p:cNvSpPr/>
          <p:nvPr/>
        </p:nvSpPr>
        <p:spPr>
          <a:xfrm>
            <a:off x="3355050" y="2571750"/>
            <a:ext cx="4863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CC0000"/>
                </a:solidFill>
                <a:latin typeface="Poppins"/>
                <a:ea typeface="Poppins"/>
                <a:cs typeface="Poppins"/>
                <a:sym typeface="Poppins"/>
              </a:rPr>
              <a:t>3</a:t>
            </a:r>
            <a:endParaRPr b="1" sz="1800">
              <a:solidFill>
                <a:srgbClr val="CC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65" name="Google Shape;165;p24"/>
          <p:cNvSpPr/>
          <p:nvPr/>
        </p:nvSpPr>
        <p:spPr>
          <a:xfrm>
            <a:off x="4408800" y="4082100"/>
            <a:ext cx="4863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CC0000"/>
                </a:solidFill>
                <a:latin typeface="Poppins"/>
                <a:ea typeface="Poppins"/>
                <a:cs typeface="Poppins"/>
                <a:sym typeface="Poppins"/>
              </a:rPr>
              <a:t>4</a:t>
            </a:r>
            <a:endParaRPr b="1" sz="1800">
              <a:solidFill>
                <a:srgbClr val="CC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66" name="Google Shape;166;p24"/>
          <p:cNvSpPr/>
          <p:nvPr/>
        </p:nvSpPr>
        <p:spPr>
          <a:xfrm>
            <a:off x="1062525" y="3967650"/>
            <a:ext cx="4863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CC0000"/>
                </a:solidFill>
                <a:latin typeface="Poppins"/>
                <a:ea typeface="Poppins"/>
                <a:cs typeface="Poppins"/>
                <a:sym typeface="Poppins"/>
              </a:rPr>
              <a:t>5</a:t>
            </a:r>
            <a:endParaRPr b="1" sz="1800">
              <a:solidFill>
                <a:srgbClr val="CC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67" name="Google Shape;167;p24"/>
          <p:cNvSpPr/>
          <p:nvPr/>
        </p:nvSpPr>
        <p:spPr>
          <a:xfrm>
            <a:off x="494400" y="852650"/>
            <a:ext cx="4863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CC0000"/>
                </a:solidFill>
                <a:latin typeface="Poppins"/>
                <a:ea typeface="Poppins"/>
                <a:cs typeface="Poppins"/>
                <a:sym typeface="Poppins"/>
              </a:rPr>
              <a:t>5</a:t>
            </a:r>
            <a:endParaRPr b="1" sz="1800">
              <a:solidFill>
                <a:srgbClr val="CC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68" name="Google Shape;168;p24"/>
          <p:cNvSpPr/>
          <p:nvPr/>
        </p:nvSpPr>
        <p:spPr>
          <a:xfrm>
            <a:off x="980700" y="1534475"/>
            <a:ext cx="4863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CC0000"/>
                </a:solidFill>
                <a:latin typeface="Poppins"/>
                <a:ea typeface="Poppins"/>
                <a:cs typeface="Poppins"/>
                <a:sym typeface="Poppins"/>
              </a:rPr>
              <a:t>1</a:t>
            </a:r>
            <a:endParaRPr b="1" sz="1800">
              <a:solidFill>
                <a:srgbClr val="CC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69" name="Google Shape;169;p24"/>
          <p:cNvSpPr/>
          <p:nvPr/>
        </p:nvSpPr>
        <p:spPr>
          <a:xfrm>
            <a:off x="3196750" y="1534475"/>
            <a:ext cx="4863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6AA84F"/>
                </a:solidFill>
                <a:latin typeface="Poppins"/>
                <a:ea typeface="Poppins"/>
                <a:cs typeface="Poppins"/>
                <a:sym typeface="Poppins"/>
              </a:rPr>
              <a:t>2</a:t>
            </a:r>
            <a:endParaRPr b="1" sz="1800">
              <a:solidFill>
                <a:srgbClr val="6AA84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70" name="Google Shape;170;p24"/>
          <p:cNvSpPr/>
          <p:nvPr/>
        </p:nvSpPr>
        <p:spPr>
          <a:xfrm>
            <a:off x="2216525" y="4082100"/>
            <a:ext cx="4863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6AA84F"/>
                </a:solidFill>
                <a:latin typeface="Poppins"/>
                <a:ea typeface="Poppins"/>
                <a:cs typeface="Poppins"/>
                <a:sym typeface="Poppins"/>
              </a:rPr>
              <a:t>3</a:t>
            </a:r>
            <a:endParaRPr b="1" sz="1800">
              <a:solidFill>
                <a:srgbClr val="6AA84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5"/>
          <p:cNvSpPr txBox="1"/>
          <p:nvPr>
            <p:ph type="title"/>
          </p:nvPr>
        </p:nvSpPr>
        <p:spPr>
          <a:xfrm>
            <a:off x="311700" y="445025"/>
            <a:ext cx="68322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Bee and tree</a:t>
            </a:r>
            <a:endParaRPr b="1" sz="2200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76" name="Google Shape;176;p25" title="Screenshot 2026-05-11 at 2.11.36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7150" y="1017725"/>
            <a:ext cx="4352884" cy="3820973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25"/>
          <p:cNvSpPr/>
          <p:nvPr/>
        </p:nvSpPr>
        <p:spPr>
          <a:xfrm>
            <a:off x="1882075" y="1492950"/>
            <a:ext cx="4863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6AA84F"/>
                </a:solidFill>
                <a:latin typeface="Poppins"/>
                <a:ea typeface="Poppins"/>
                <a:cs typeface="Poppins"/>
                <a:sym typeface="Poppins"/>
              </a:rPr>
              <a:t>1</a:t>
            </a:r>
            <a:endParaRPr b="1" sz="1800">
              <a:solidFill>
                <a:srgbClr val="6AA84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78" name="Google Shape;178;p25"/>
          <p:cNvSpPr/>
          <p:nvPr/>
        </p:nvSpPr>
        <p:spPr>
          <a:xfrm>
            <a:off x="4038775" y="1248075"/>
            <a:ext cx="4863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CC0000"/>
                </a:solidFill>
                <a:latin typeface="Poppins"/>
                <a:ea typeface="Poppins"/>
                <a:cs typeface="Poppins"/>
                <a:sym typeface="Poppins"/>
              </a:rPr>
              <a:t>2</a:t>
            </a:r>
            <a:endParaRPr b="1" sz="1800">
              <a:solidFill>
                <a:srgbClr val="CC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79" name="Google Shape;179;p25"/>
          <p:cNvSpPr/>
          <p:nvPr/>
        </p:nvSpPr>
        <p:spPr>
          <a:xfrm>
            <a:off x="3355050" y="2571750"/>
            <a:ext cx="4863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CC0000"/>
                </a:solidFill>
                <a:latin typeface="Poppins"/>
                <a:ea typeface="Poppins"/>
                <a:cs typeface="Poppins"/>
                <a:sym typeface="Poppins"/>
              </a:rPr>
              <a:t>3</a:t>
            </a:r>
            <a:endParaRPr b="1" sz="1800">
              <a:solidFill>
                <a:srgbClr val="CC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80" name="Google Shape;180;p25"/>
          <p:cNvSpPr/>
          <p:nvPr/>
        </p:nvSpPr>
        <p:spPr>
          <a:xfrm>
            <a:off x="4408800" y="4082100"/>
            <a:ext cx="4863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CC0000"/>
                </a:solidFill>
                <a:latin typeface="Poppins"/>
                <a:ea typeface="Poppins"/>
                <a:cs typeface="Poppins"/>
                <a:sym typeface="Poppins"/>
              </a:rPr>
              <a:t>4</a:t>
            </a:r>
            <a:endParaRPr b="1" sz="1800">
              <a:solidFill>
                <a:srgbClr val="CC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81" name="Google Shape;181;p25"/>
          <p:cNvSpPr/>
          <p:nvPr/>
        </p:nvSpPr>
        <p:spPr>
          <a:xfrm>
            <a:off x="1062525" y="3967650"/>
            <a:ext cx="4863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CC0000"/>
                </a:solidFill>
                <a:latin typeface="Poppins"/>
                <a:ea typeface="Poppins"/>
                <a:cs typeface="Poppins"/>
                <a:sym typeface="Poppins"/>
              </a:rPr>
              <a:t>5</a:t>
            </a:r>
            <a:endParaRPr b="1" sz="1800">
              <a:solidFill>
                <a:srgbClr val="CC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82" name="Google Shape;182;p25"/>
          <p:cNvSpPr/>
          <p:nvPr/>
        </p:nvSpPr>
        <p:spPr>
          <a:xfrm>
            <a:off x="494400" y="852650"/>
            <a:ext cx="4863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CC0000"/>
                </a:solidFill>
                <a:latin typeface="Poppins"/>
                <a:ea typeface="Poppins"/>
                <a:cs typeface="Poppins"/>
                <a:sym typeface="Poppins"/>
              </a:rPr>
              <a:t>5</a:t>
            </a:r>
            <a:endParaRPr b="1" sz="1800">
              <a:solidFill>
                <a:srgbClr val="CC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83" name="Google Shape;183;p25"/>
          <p:cNvSpPr/>
          <p:nvPr/>
        </p:nvSpPr>
        <p:spPr>
          <a:xfrm>
            <a:off x="980700" y="1534475"/>
            <a:ext cx="4863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CC0000"/>
                </a:solidFill>
                <a:latin typeface="Poppins"/>
                <a:ea typeface="Poppins"/>
                <a:cs typeface="Poppins"/>
                <a:sym typeface="Poppins"/>
              </a:rPr>
              <a:t>1</a:t>
            </a:r>
            <a:endParaRPr b="1" sz="1800">
              <a:solidFill>
                <a:srgbClr val="CC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84" name="Google Shape;184;p25"/>
          <p:cNvSpPr/>
          <p:nvPr/>
        </p:nvSpPr>
        <p:spPr>
          <a:xfrm>
            <a:off x="3196750" y="1534475"/>
            <a:ext cx="4863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6AA84F"/>
                </a:solidFill>
                <a:latin typeface="Poppins"/>
                <a:ea typeface="Poppins"/>
                <a:cs typeface="Poppins"/>
                <a:sym typeface="Poppins"/>
              </a:rPr>
              <a:t>2</a:t>
            </a:r>
            <a:endParaRPr b="1" sz="1800">
              <a:solidFill>
                <a:srgbClr val="6AA84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85" name="Google Shape;185;p25"/>
          <p:cNvSpPr/>
          <p:nvPr/>
        </p:nvSpPr>
        <p:spPr>
          <a:xfrm>
            <a:off x="2216525" y="4082100"/>
            <a:ext cx="4863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6AA84F"/>
                </a:solidFill>
                <a:latin typeface="Poppins"/>
                <a:ea typeface="Poppins"/>
                <a:cs typeface="Poppins"/>
                <a:sym typeface="Poppins"/>
              </a:rPr>
              <a:t>3</a:t>
            </a:r>
            <a:endParaRPr b="1" sz="1800">
              <a:solidFill>
                <a:srgbClr val="6AA84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86" name="Google Shape;186;p25"/>
          <p:cNvSpPr/>
          <p:nvPr/>
        </p:nvSpPr>
        <p:spPr>
          <a:xfrm>
            <a:off x="1639525" y="852650"/>
            <a:ext cx="4863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6AA84F"/>
                </a:solidFill>
                <a:latin typeface="Poppins"/>
                <a:ea typeface="Poppins"/>
                <a:cs typeface="Poppins"/>
                <a:sym typeface="Poppins"/>
              </a:rPr>
              <a:t>3</a:t>
            </a:r>
            <a:endParaRPr b="1" sz="1800">
              <a:solidFill>
                <a:srgbClr val="6AA84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6"/>
          <p:cNvSpPr txBox="1"/>
          <p:nvPr>
            <p:ph type="title"/>
          </p:nvPr>
        </p:nvSpPr>
        <p:spPr>
          <a:xfrm>
            <a:off x="311700" y="445025"/>
            <a:ext cx="68322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Bee and tree - which has more?</a:t>
            </a:r>
            <a:endParaRPr b="1" sz="2200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92" name="Google Shape;192;p26" title="Screenshot 2026-05-11 at 2.11.36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7150" y="1017725"/>
            <a:ext cx="4352884" cy="3820973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26"/>
          <p:cNvSpPr/>
          <p:nvPr/>
        </p:nvSpPr>
        <p:spPr>
          <a:xfrm>
            <a:off x="1882075" y="1492950"/>
            <a:ext cx="4863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6AA84F"/>
                </a:solidFill>
                <a:latin typeface="Poppins"/>
                <a:ea typeface="Poppins"/>
                <a:cs typeface="Poppins"/>
                <a:sym typeface="Poppins"/>
              </a:rPr>
              <a:t>1</a:t>
            </a:r>
            <a:endParaRPr b="1" sz="1800">
              <a:solidFill>
                <a:srgbClr val="6AA84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94" name="Google Shape;194;p26"/>
          <p:cNvSpPr/>
          <p:nvPr/>
        </p:nvSpPr>
        <p:spPr>
          <a:xfrm>
            <a:off x="4038775" y="1248075"/>
            <a:ext cx="4863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CC0000"/>
                </a:solidFill>
                <a:latin typeface="Poppins"/>
                <a:ea typeface="Poppins"/>
                <a:cs typeface="Poppins"/>
                <a:sym typeface="Poppins"/>
              </a:rPr>
              <a:t>2</a:t>
            </a:r>
            <a:endParaRPr b="1" sz="1800">
              <a:solidFill>
                <a:srgbClr val="CC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95" name="Google Shape;195;p26"/>
          <p:cNvSpPr/>
          <p:nvPr/>
        </p:nvSpPr>
        <p:spPr>
          <a:xfrm>
            <a:off x="3355050" y="2571750"/>
            <a:ext cx="4863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CC0000"/>
                </a:solidFill>
                <a:latin typeface="Poppins"/>
                <a:ea typeface="Poppins"/>
                <a:cs typeface="Poppins"/>
                <a:sym typeface="Poppins"/>
              </a:rPr>
              <a:t>3</a:t>
            </a:r>
            <a:endParaRPr b="1" sz="1800">
              <a:solidFill>
                <a:srgbClr val="CC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96" name="Google Shape;196;p26"/>
          <p:cNvSpPr/>
          <p:nvPr/>
        </p:nvSpPr>
        <p:spPr>
          <a:xfrm>
            <a:off x="4408800" y="4082100"/>
            <a:ext cx="4863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CC0000"/>
                </a:solidFill>
                <a:latin typeface="Poppins"/>
                <a:ea typeface="Poppins"/>
                <a:cs typeface="Poppins"/>
                <a:sym typeface="Poppins"/>
              </a:rPr>
              <a:t>4</a:t>
            </a:r>
            <a:endParaRPr b="1" sz="1800">
              <a:solidFill>
                <a:srgbClr val="CC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97" name="Google Shape;197;p26"/>
          <p:cNvSpPr/>
          <p:nvPr/>
        </p:nvSpPr>
        <p:spPr>
          <a:xfrm>
            <a:off x="1062525" y="3967650"/>
            <a:ext cx="4863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CC0000"/>
                </a:solidFill>
                <a:latin typeface="Poppins"/>
                <a:ea typeface="Poppins"/>
                <a:cs typeface="Poppins"/>
                <a:sym typeface="Poppins"/>
              </a:rPr>
              <a:t>5</a:t>
            </a:r>
            <a:endParaRPr b="1" sz="1800">
              <a:solidFill>
                <a:srgbClr val="CC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98" name="Google Shape;198;p26"/>
          <p:cNvSpPr/>
          <p:nvPr/>
        </p:nvSpPr>
        <p:spPr>
          <a:xfrm>
            <a:off x="494400" y="852650"/>
            <a:ext cx="4863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CC0000"/>
                </a:solidFill>
                <a:latin typeface="Poppins"/>
                <a:ea typeface="Poppins"/>
                <a:cs typeface="Poppins"/>
                <a:sym typeface="Poppins"/>
              </a:rPr>
              <a:t>5</a:t>
            </a:r>
            <a:endParaRPr b="1" sz="1800">
              <a:solidFill>
                <a:srgbClr val="CC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99" name="Google Shape;199;p26"/>
          <p:cNvSpPr/>
          <p:nvPr/>
        </p:nvSpPr>
        <p:spPr>
          <a:xfrm>
            <a:off x="980700" y="1534475"/>
            <a:ext cx="4863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CC0000"/>
                </a:solidFill>
                <a:latin typeface="Poppins"/>
                <a:ea typeface="Poppins"/>
                <a:cs typeface="Poppins"/>
                <a:sym typeface="Poppins"/>
              </a:rPr>
              <a:t>1</a:t>
            </a:r>
            <a:endParaRPr b="1" sz="1800">
              <a:solidFill>
                <a:srgbClr val="CC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00" name="Google Shape;200;p26"/>
          <p:cNvSpPr/>
          <p:nvPr/>
        </p:nvSpPr>
        <p:spPr>
          <a:xfrm>
            <a:off x="3196750" y="1534475"/>
            <a:ext cx="4863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6AA84F"/>
                </a:solidFill>
                <a:latin typeface="Poppins"/>
                <a:ea typeface="Poppins"/>
                <a:cs typeface="Poppins"/>
                <a:sym typeface="Poppins"/>
              </a:rPr>
              <a:t>2</a:t>
            </a:r>
            <a:endParaRPr b="1" sz="1800">
              <a:solidFill>
                <a:srgbClr val="6AA84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01" name="Google Shape;201;p26"/>
          <p:cNvSpPr/>
          <p:nvPr/>
        </p:nvSpPr>
        <p:spPr>
          <a:xfrm>
            <a:off x="2216525" y="4082100"/>
            <a:ext cx="4863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6AA84F"/>
                </a:solidFill>
                <a:latin typeface="Poppins"/>
                <a:ea typeface="Poppins"/>
                <a:cs typeface="Poppins"/>
                <a:sym typeface="Poppins"/>
              </a:rPr>
              <a:t>3</a:t>
            </a:r>
            <a:endParaRPr b="1" sz="1800">
              <a:solidFill>
                <a:srgbClr val="6AA84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02" name="Google Shape;202;p26"/>
          <p:cNvSpPr/>
          <p:nvPr/>
        </p:nvSpPr>
        <p:spPr>
          <a:xfrm>
            <a:off x="1639525" y="852650"/>
            <a:ext cx="4863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6AA84F"/>
                </a:solidFill>
                <a:latin typeface="Poppins"/>
                <a:ea typeface="Poppins"/>
                <a:cs typeface="Poppins"/>
                <a:sym typeface="Poppins"/>
              </a:rPr>
              <a:t>3</a:t>
            </a:r>
            <a:endParaRPr b="1" sz="1800">
              <a:solidFill>
                <a:srgbClr val="6AA84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7"/>
          <p:cNvSpPr txBox="1"/>
          <p:nvPr>
            <p:ph type="title"/>
          </p:nvPr>
        </p:nvSpPr>
        <p:spPr>
          <a:xfrm>
            <a:off x="311700" y="445025"/>
            <a:ext cx="68322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There are more bees than trees</a:t>
            </a:r>
            <a:endParaRPr b="1" sz="2200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08" name="Google Shape;208;p27" title="Screenshot 2026-05-11 at 2.11.36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7150" y="1017725"/>
            <a:ext cx="4352884" cy="3820973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27"/>
          <p:cNvSpPr/>
          <p:nvPr/>
        </p:nvSpPr>
        <p:spPr>
          <a:xfrm>
            <a:off x="1882075" y="1492950"/>
            <a:ext cx="4863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6AA84F"/>
                </a:solidFill>
                <a:latin typeface="Poppins"/>
                <a:ea typeface="Poppins"/>
                <a:cs typeface="Poppins"/>
                <a:sym typeface="Poppins"/>
              </a:rPr>
              <a:t>1</a:t>
            </a:r>
            <a:endParaRPr b="1" sz="1800">
              <a:solidFill>
                <a:srgbClr val="6AA84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10" name="Google Shape;210;p27"/>
          <p:cNvSpPr/>
          <p:nvPr/>
        </p:nvSpPr>
        <p:spPr>
          <a:xfrm>
            <a:off x="4038775" y="1248075"/>
            <a:ext cx="4863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CC0000"/>
                </a:solidFill>
                <a:latin typeface="Poppins"/>
                <a:ea typeface="Poppins"/>
                <a:cs typeface="Poppins"/>
                <a:sym typeface="Poppins"/>
              </a:rPr>
              <a:t>2</a:t>
            </a:r>
            <a:endParaRPr b="1" sz="1800">
              <a:solidFill>
                <a:srgbClr val="CC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11" name="Google Shape;211;p27"/>
          <p:cNvSpPr/>
          <p:nvPr/>
        </p:nvSpPr>
        <p:spPr>
          <a:xfrm>
            <a:off x="3355050" y="2571750"/>
            <a:ext cx="4863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CC0000"/>
                </a:solidFill>
                <a:latin typeface="Poppins"/>
                <a:ea typeface="Poppins"/>
                <a:cs typeface="Poppins"/>
                <a:sym typeface="Poppins"/>
              </a:rPr>
              <a:t>3</a:t>
            </a:r>
            <a:endParaRPr b="1" sz="1800">
              <a:solidFill>
                <a:srgbClr val="CC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12" name="Google Shape;212;p27"/>
          <p:cNvSpPr/>
          <p:nvPr/>
        </p:nvSpPr>
        <p:spPr>
          <a:xfrm>
            <a:off x="4408800" y="4082100"/>
            <a:ext cx="4863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CC0000"/>
                </a:solidFill>
                <a:latin typeface="Poppins"/>
                <a:ea typeface="Poppins"/>
                <a:cs typeface="Poppins"/>
                <a:sym typeface="Poppins"/>
              </a:rPr>
              <a:t>4</a:t>
            </a:r>
            <a:endParaRPr b="1" sz="1800">
              <a:solidFill>
                <a:srgbClr val="CC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13" name="Google Shape;213;p27"/>
          <p:cNvSpPr/>
          <p:nvPr/>
        </p:nvSpPr>
        <p:spPr>
          <a:xfrm>
            <a:off x="1062525" y="3967650"/>
            <a:ext cx="4863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CC0000"/>
                </a:solidFill>
                <a:latin typeface="Poppins"/>
                <a:ea typeface="Poppins"/>
                <a:cs typeface="Poppins"/>
                <a:sym typeface="Poppins"/>
              </a:rPr>
              <a:t>5</a:t>
            </a:r>
            <a:endParaRPr b="1" sz="1800">
              <a:solidFill>
                <a:srgbClr val="CC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14" name="Google Shape;214;p27"/>
          <p:cNvSpPr/>
          <p:nvPr/>
        </p:nvSpPr>
        <p:spPr>
          <a:xfrm>
            <a:off x="494400" y="852650"/>
            <a:ext cx="4863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CC0000"/>
                </a:solidFill>
                <a:latin typeface="Poppins"/>
                <a:ea typeface="Poppins"/>
                <a:cs typeface="Poppins"/>
                <a:sym typeface="Poppins"/>
              </a:rPr>
              <a:t>5</a:t>
            </a:r>
            <a:endParaRPr b="1" sz="1800">
              <a:solidFill>
                <a:srgbClr val="CC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15" name="Google Shape;215;p27"/>
          <p:cNvSpPr/>
          <p:nvPr/>
        </p:nvSpPr>
        <p:spPr>
          <a:xfrm>
            <a:off x="980700" y="1534475"/>
            <a:ext cx="4863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CC0000"/>
                </a:solidFill>
                <a:latin typeface="Poppins"/>
                <a:ea typeface="Poppins"/>
                <a:cs typeface="Poppins"/>
                <a:sym typeface="Poppins"/>
              </a:rPr>
              <a:t>1</a:t>
            </a:r>
            <a:endParaRPr b="1" sz="1800">
              <a:solidFill>
                <a:srgbClr val="CC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16" name="Google Shape;216;p27"/>
          <p:cNvSpPr/>
          <p:nvPr/>
        </p:nvSpPr>
        <p:spPr>
          <a:xfrm>
            <a:off x="3196750" y="1534475"/>
            <a:ext cx="4863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6AA84F"/>
                </a:solidFill>
                <a:latin typeface="Poppins"/>
                <a:ea typeface="Poppins"/>
                <a:cs typeface="Poppins"/>
                <a:sym typeface="Poppins"/>
              </a:rPr>
              <a:t>2</a:t>
            </a:r>
            <a:endParaRPr b="1" sz="1800">
              <a:solidFill>
                <a:srgbClr val="6AA84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17" name="Google Shape;217;p27"/>
          <p:cNvSpPr/>
          <p:nvPr/>
        </p:nvSpPr>
        <p:spPr>
          <a:xfrm>
            <a:off x="2216525" y="4082100"/>
            <a:ext cx="4863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6AA84F"/>
                </a:solidFill>
                <a:latin typeface="Poppins"/>
                <a:ea typeface="Poppins"/>
                <a:cs typeface="Poppins"/>
                <a:sym typeface="Poppins"/>
              </a:rPr>
              <a:t>3</a:t>
            </a:r>
            <a:endParaRPr b="1" sz="1800">
              <a:solidFill>
                <a:srgbClr val="6AA84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18" name="Google Shape;218;p27"/>
          <p:cNvSpPr/>
          <p:nvPr/>
        </p:nvSpPr>
        <p:spPr>
          <a:xfrm>
            <a:off x="1639525" y="852650"/>
            <a:ext cx="4863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6AA84F"/>
                </a:solidFill>
                <a:latin typeface="Poppins"/>
                <a:ea typeface="Poppins"/>
                <a:cs typeface="Poppins"/>
                <a:sym typeface="Poppins"/>
              </a:rPr>
              <a:t>3</a:t>
            </a:r>
            <a:endParaRPr b="1" sz="1800">
              <a:solidFill>
                <a:srgbClr val="6AA84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8"/>
          <p:cNvSpPr txBox="1"/>
          <p:nvPr>
            <p:ph type="title"/>
          </p:nvPr>
        </p:nvSpPr>
        <p:spPr>
          <a:xfrm>
            <a:off x="311700" y="445025"/>
            <a:ext cx="68322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There are less trees than bees</a:t>
            </a:r>
            <a:endParaRPr b="1" sz="2200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24" name="Google Shape;224;p28" title="Screenshot 2026-05-11 at 2.11.36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7150" y="1017725"/>
            <a:ext cx="4352884" cy="3820973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28"/>
          <p:cNvSpPr/>
          <p:nvPr/>
        </p:nvSpPr>
        <p:spPr>
          <a:xfrm>
            <a:off x="1882075" y="1492950"/>
            <a:ext cx="4863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6AA84F"/>
                </a:solidFill>
                <a:latin typeface="Poppins"/>
                <a:ea typeface="Poppins"/>
                <a:cs typeface="Poppins"/>
                <a:sym typeface="Poppins"/>
              </a:rPr>
              <a:t>1</a:t>
            </a:r>
            <a:endParaRPr b="1" sz="1800">
              <a:solidFill>
                <a:srgbClr val="6AA84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26" name="Google Shape;226;p28"/>
          <p:cNvSpPr/>
          <p:nvPr/>
        </p:nvSpPr>
        <p:spPr>
          <a:xfrm>
            <a:off x="4038775" y="1248075"/>
            <a:ext cx="4863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CC0000"/>
                </a:solidFill>
                <a:latin typeface="Poppins"/>
                <a:ea typeface="Poppins"/>
                <a:cs typeface="Poppins"/>
                <a:sym typeface="Poppins"/>
              </a:rPr>
              <a:t>2</a:t>
            </a:r>
            <a:endParaRPr b="1" sz="1800">
              <a:solidFill>
                <a:srgbClr val="CC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27" name="Google Shape;227;p28"/>
          <p:cNvSpPr/>
          <p:nvPr/>
        </p:nvSpPr>
        <p:spPr>
          <a:xfrm>
            <a:off x="3355050" y="2571750"/>
            <a:ext cx="4863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CC0000"/>
                </a:solidFill>
                <a:latin typeface="Poppins"/>
                <a:ea typeface="Poppins"/>
                <a:cs typeface="Poppins"/>
                <a:sym typeface="Poppins"/>
              </a:rPr>
              <a:t>3</a:t>
            </a:r>
            <a:endParaRPr b="1" sz="1800">
              <a:solidFill>
                <a:srgbClr val="CC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28" name="Google Shape;228;p28"/>
          <p:cNvSpPr/>
          <p:nvPr/>
        </p:nvSpPr>
        <p:spPr>
          <a:xfrm>
            <a:off x="4408800" y="4082100"/>
            <a:ext cx="4863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CC0000"/>
                </a:solidFill>
                <a:latin typeface="Poppins"/>
                <a:ea typeface="Poppins"/>
                <a:cs typeface="Poppins"/>
                <a:sym typeface="Poppins"/>
              </a:rPr>
              <a:t>4</a:t>
            </a:r>
            <a:endParaRPr b="1" sz="1800">
              <a:solidFill>
                <a:srgbClr val="CC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29" name="Google Shape;229;p28"/>
          <p:cNvSpPr/>
          <p:nvPr/>
        </p:nvSpPr>
        <p:spPr>
          <a:xfrm>
            <a:off x="1062525" y="3967650"/>
            <a:ext cx="4863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CC0000"/>
                </a:solidFill>
                <a:latin typeface="Poppins"/>
                <a:ea typeface="Poppins"/>
                <a:cs typeface="Poppins"/>
                <a:sym typeface="Poppins"/>
              </a:rPr>
              <a:t>5</a:t>
            </a:r>
            <a:endParaRPr b="1" sz="1800">
              <a:solidFill>
                <a:srgbClr val="CC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30" name="Google Shape;230;p28"/>
          <p:cNvSpPr/>
          <p:nvPr/>
        </p:nvSpPr>
        <p:spPr>
          <a:xfrm>
            <a:off x="494400" y="852650"/>
            <a:ext cx="4863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CC0000"/>
                </a:solidFill>
                <a:latin typeface="Poppins"/>
                <a:ea typeface="Poppins"/>
                <a:cs typeface="Poppins"/>
                <a:sym typeface="Poppins"/>
              </a:rPr>
              <a:t>5</a:t>
            </a:r>
            <a:endParaRPr b="1" sz="1800">
              <a:solidFill>
                <a:srgbClr val="CC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31" name="Google Shape;231;p28"/>
          <p:cNvSpPr/>
          <p:nvPr/>
        </p:nvSpPr>
        <p:spPr>
          <a:xfrm>
            <a:off x="980700" y="1534475"/>
            <a:ext cx="4863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CC0000"/>
                </a:solidFill>
                <a:latin typeface="Poppins"/>
                <a:ea typeface="Poppins"/>
                <a:cs typeface="Poppins"/>
                <a:sym typeface="Poppins"/>
              </a:rPr>
              <a:t>1</a:t>
            </a:r>
            <a:endParaRPr b="1" sz="1800">
              <a:solidFill>
                <a:srgbClr val="CC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32" name="Google Shape;232;p28"/>
          <p:cNvSpPr/>
          <p:nvPr/>
        </p:nvSpPr>
        <p:spPr>
          <a:xfrm>
            <a:off x="3196750" y="1534475"/>
            <a:ext cx="4863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6AA84F"/>
                </a:solidFill>
                <a:latin typeface="Poppins"/>
                <a:ea typeface="Poppins"/>
                <a:cs typeface="Poppins"/>
                <a:sym typeface="Poppins"/>
              </a:rPr>
              <a:t>2</a:t>
            </a:r>
            <a:endParaRPr b="1" sz="1800">
              <a:solidFill>
                <a:srgbClr val="6AA84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33" name="Google Shape;233;p28"/>
          <p:cNvSpPr/>
          <p:nvPr/>
        </p:nvSpPr>
        <p:spPr>
          <a:xfrm>
            <a:off x="2216525" y="4082100"/>
            <a:ext cx="4863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6AA84F"/>
                </a:solidFill>
                <a:latin typeface="Poppins"/>
                <a:ea typeface="Poppins"/>
                <a:cs typeface="Poppins"/>
                <a:sym typeface="Poppins"/>
              </a:rPr>
              <a:t>3</a:t>
            </a:r>
            <a:endParaRPr b="1" sz="1800">
              <a:solidFill>
                <a:srgbClr val="6AA84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34" name="Google Shape;234;p28"/>
          <p:cNvSpPr/>
          <p:nvPr/>
        </p:nvSpPr>
        <p:spPr>
          <a:xfrm>
            <a:off x="1639525" y="852650"/>
            <a:ext cx="4863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6AA84F"/>
                </a:solidFill>
                <a:latin typeface="Poppins"/>
                <a:ea typeface="Poppins"/>
                <a:cs typeface="Poppins"/>
                <a:sym typeface="Poppins"/>
              </a:rPr>
              <a:t>3</a:t>
            </a:r>
            <a:endParaRPr b="1" sz="1800">
              <a:solidFill>
                <a:srgbClr val="6AA84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29"/>
          <p:cNvSpPr txBox="1"/>
          <p:nvPr>
            <p:ph type="title"/>
          </p:nvPr>
        </p:nvSpPr>
        <p:spPr>
          <a:xfrm>
            <a:off x="311700" y="445025"/>
            <a:ext cx="68322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choose two objects to compare</a:t>
            </a:r>
            <a:endParaRPr b="1" sz="2200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40" name="Google Shape;240;p29" title="Screenshot 2026-07-22 at 11.12.35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170125"/>
            <a:ext cx="5929723" cy="38209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0"/>
          <p:cNvSpPr txBox="1"/>
          <p:nvPr>
            <p:ph type="title"/>
          </p:nvPr>
        </p:nvSpPr>
        <p:spPr>
          <a:xfrm>
            <a:off x="311700" y="445025"/>
            <a:ext cx="68322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choose two objects to compare</a:t>
            </a:r>
            <a:endParaRPr b="1" sz="2200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46" name="Google Shape;246;p30" title="Screenshot 2026-07-22 at 11.13.13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24427" y="977525"/>
            <a:ext cx="5860676" cy="37704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31"/>
          <p:cNvSpPr txBox="1"/>
          <p:nvPr>
            <p:ph type="title"/>
          </p:nvPr>
        </p:nvSpPr>
        <p:spPr>
          <a:xfrm>
            <a:off x="311700" y="445025"/>
            <a:ext cx="68322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choose two objects to compare</a:t>
            </a:r>
            <a:endParaRPr b="1" sz="2200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52" name="Google Shape;252;p31" title="Screenshot 2026-07-22 at 11.14.11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06775" y="1152150"/>
            <a:ext cx="5379424" cy="33752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ACDDE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