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embeddedFontLst>
    <p:embeddedFont>
      <p:font typeface="Montserrat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regular.fntdata"/><Relationship Id="rId47" Type="http://schemas.openxmlformats.org/officeDocument/2006/relationships/slide" Target="slides/slide42.xml"/><Relationship Id="rId49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boldItalic.fntdata"/><Relationship Id="rId5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35c0bd3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35c0bd3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35c0bd3a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35c0bd3a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35c0bd3a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35c0bd3a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35c0bd3a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35c0bd3a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35c0bd3a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835c0bd3a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35c0bd3a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835c0bd3a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35c0bd3a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35c0bd3a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35c0bd3a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835c0bd3a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35c0bd3a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35c0bd3a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35c0bd3a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35c0bd3a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835c0bd3a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835c0bd3a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835c0bd3aa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835c0bd3aa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35c0bd3aa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835c0bd3aa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35c0bd3aa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835c0bd3aa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35c0bd3aa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835c0bd3aa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835c0bd3aa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835c0bd3aa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835c0bd3aa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835c0bd3aa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835c0bd3aa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835c0bd3aa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35c0bd3aa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835c0bd3aa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35c0bd3aa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835c0bd3aa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835c0bd3aa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835c0bd3aa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835c0bd3aa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835c0bd3aa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35c0bd3aa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835c0bd3aa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835c0bd3aa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835c0bd3aa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835c0bd3aa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835c0bd3aa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835c0bd3aa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835c0bd3aa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835c0bd3aa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835c0bd3a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835c0bd3aa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835c0bd3aa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835c0bd3aa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835c0bd3aa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835c0bd3aa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835c0bd3aa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835c0bd3aa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835c0bd3aa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835c0bd3aa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835c0bd3aa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835c0bd3aa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835c0bd3aa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835c0bd3aa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835c0bd3aa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835c0bd3aa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835c0bd3aa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835c0bd3aa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835c0bd3aa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835c0bd3aa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835c0bd3aa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835c0bd3aa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835c0bd3aa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835c0bd3aa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835c0bd3aa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835c0bd3aa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835c0bd3aa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835c0bd3aa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835c0bd3aa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sp>
        <p:nvSpPr>
          <p:cNvPr id="68" name="Google Shape;68;p15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81" name="Google Shape;81;p17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9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sp>
        <p:nvSpPr>
          <p:cNvPr id="94" name="Google Shape;94;p19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Numbers with tricky spelling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1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107" name="Google Shape;107;p21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sp>
        <p:nvSpPr>
          <p:cNvPr id="114" name="Google Shape;114;p22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sp>
        <p:nvSpPr>
          <p:cNvPr id="115" name="Google Shape;115;p22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23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sp>
        <p:nvSpPr>
          <p:cNvPr id="122" name="Google Shape;122;p23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4000"/>
          </a:p>
        </p:txBody>
      </p:sp>
      <p:sp>
        <p:nvSpPr>
          <p:cNvPr id="123" name="Google Shape;123;p23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4500"/>
          </a:p>
        </p:txBody>
      </p:sp>
      <p:sp>
        <p:nvSpPr>
          <p:cNvPr id="124" name="Google Shape;124;p23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sz="4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4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sp>
        <p:nvSpPr>
          <p:cNvPr id="131" name="Google Shape;131;p24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4000"/>
          </a:p>
        </p:txBody>
      </p:sp>
      <p:sp>
        <p:nvSpPr>
          <p:cNvPr id="132" name="Google Shape;132;p24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4500"/>
          </a:p>
        </p:txBody>
      </p:sp>
      <p:sp>
        <p:nvSpPr>
          <p:cNvPr id="133" name="Google Shape;133;p24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sz="4500"/>
          </a:p>
        </p:txBody>
      </p:sp>
      <p:sp>
        <p:nvSpPr>
          <p:cNvPr id="134" name="Google Shape;134;p24"/>
          <p:cNvSpPr txBox="1"/>
          <p:nvPr/>
        </p:nvSpPr>
        <p:spPr>
          <a:xfrm>
            <a:off x="2698650" y="29593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eleven</a:t>
            </a:r>
            <a:endParaRPr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5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500"/>
          </a:p>
        </p:txBody>
      </p:sp>
      <p:sp>
        <p:nvSpPr>
          <p:cNvPr id="141" name="Google Shape;141;p25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4000"/>
          </a:p>
        </p:txBody>
      </p:sp>
      <p:sp>
        <p:nvSpPr>
          <p:cNvPr id="142" name="Google Shape;142;p25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4500"/>
          </a:p>
        </p:txBody>
      </p:sp>
      <p:sp>
        <p:nvSpPr>
          <p:cNvPr id="143" name="Google Shape;143;p25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sz="4500"/>
          </a:p>
        </p:txBody>
      </p:sp>
      <p:sp>
        <p:nvSpPr>
          <p:cNvPr id="144" name="Google Shape;144;p25"/>
          <p:cNvSpPr txBox="1"/>
          <p:nvPr/>
        </p:nvSpPr>
        <p:spPr>
          <a:xfrm>
            <a:off x="2698650" y="29593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eleven</a:t>
            </a:r>
            <a:endParaRPr sz="4000"/>
          </a:p>
        </p:txBody>
      </p:sp>
      <p:sp>
        <p:nvSpPr>
          <p:cNvPr id="145" name="Google Shape;145;p25"/>
          <p:cNvSpPr txBox="1"/>
          <p:nvPr/>
        </p:nvSpPr>
        <p:spPr>
          <a:xfrm>
            <a:off x="2698650" y="3932025"/>
            <a:ext cx="3419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wenty-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4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157" name="Google Shape;157;p27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4500"/>
          </a:p>
        </p:txBody>
      </p:sp>
      <p:sp>
        <p:nvSpPr>
          <p:cNvPr id="158" name="Google Shape;158;p27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sz="4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165" name="Google Shape;165;p28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4000"/>
          </a:p>
        </p:txBody>
      </p:sp>
      <p:sp>
        <p:nvSpPr>
          <p:cNvPr id="166" name="Google Shape;166;p28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4500"/>
          </a:p>
        </p:txBody>
      </p:sp>
      <p:sp>
        <p:nvSpPr>
          <p:cNvPr id="167" name="Google Shape;167;p28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sz="4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174" name="Google Shape;174;p29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4000"/>
          </a:p>
        </p:txBody>
      </p:sp>
      <p:sp>
        <p:nvSpPr>
          <p:cNvPr id="175" name="Google Shape;175;p29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4500"/>
          </a:p>
        </p:txBody>
      </p:sp>
      <p:sp>
        <p:nvSpPr>
          <p:cNvPr id="176" name="Google Shape;176;p29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sz="4500"/>
          </a:p>
        </p:txBody>
      </p:sp>
      <p:sp>
        <p:nvSpPr>
          <p:cNvPr id="177" name="Google Shape;177;p29"/>
          <p:cNvSpPr txBox="1"/>
          <p:nvPr/>
        </p:nvSpPr>
        <p:spPr>
          <a:xfrm>
            <a:off x="2698650" y="29593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twelve</a:t>
            </a:r>
            <a:endParaRPr sz="4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30"/>
          <p:cNvSpPr txBox="1"/>
          <p:nvPr/>
        </p:nvSpPr>
        <p:spPr>
          <a:xfrm>
            <a:off x="627175" y="20821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500"/>
          </a:p>
        </p:txBody>
      </p:sp>
      <p:sp>
        <p:nvSpPr>
          <p:cNvPr id="184" name="Google Shape;184;p30"/>
          <p:cNvSpPr txBox="1"/>
          <p:nvPr/>
        </p:nvSpPr>
        <p:spPr>
          <a:xfrm>
            <a:off x="2698650" y="21205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4000"/>
          </a:p>
        </p:txBody>
      </p:sp>
      <p:sp>
        <p:nvSpPr>
          <p:cNvPr id="185" name="Google Shape;185;p30"/>
          <p:cNvSpPr txBox="1"/>
          <p:nvPr/>
        </p:nvSpPr>
        <p:spPr>
          <a:xfrm>
            <a:off x="627175" y="29209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4500"/>
          </a:p>
        </p:txBody>
      </p:sp>
      <p:sp>
        <p:nvSpPr>
          <p:cNvPr id="186" name="Google Shape;186;p30"/>
          <p:cNvSpPr txBox="1"/>
          <p:nvPr/>
        </p:nvSpPr>
        <p:spPr>
          <a:xfrm>
            <a:off x="627175" y="38936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sz="4500"/>
          </a:p>
        </p:txBody>
      </p:sp>
      <p:sp>
        <p:nvSpPr>
          <p:cNvPr id="187" name="Google Shape;187;p30"/>
          <p:cNvSpPr txBox="1"/>
          <p:nvPr/>
        </p:nvSpPr>
        <p:spPr>
          <a:xfrm>
            <a:off x="2698650" y="29593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twelve</a:t>
            </a:r>
            <a:endParaRPr sz="4000"/>
          </a:p>
        </p:txBody>
      </p:sp>
      <p:sp>
        <p:nvSpPr>
          <p:cNvPr id="188" name="Google Shape;188;p30"/>
          <p:cNvSpPr txBox="1"/>
          <p:nvPr/>
        </p:nvSpPr>
        <p:spPr>
          <a:xfrm>
            <a:off x="2698650" y="3932025"/>
            <a:ext cx="3419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twenty-two</a:t>
            </a:r>
            <a:endParaRPr sz="4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2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00" name="Google Shape;200;p32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sp>
        <p:nvSpPr>
          <p:cNvPr id="201" name="Google Shape;201;p32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4500"/>
          </a:p>
        </p:txBody>
      </p:sp>
      <p:sp>
        <p:nvSpPr>
          <p:cNvPr id="202" name="Google Shape;202;p32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4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3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09" name="Google Shape;209;p33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4000"/>
          </a:p>
        </p:txBody>
      </p:sp>
      <p:sp>
        <p:nvSpPr>
          <p:cNvPr id="210" name="Google Shape;210;p33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sp>
        <p:nvSpPr>
          <p:cNvPr id="211" name="Google Shape;211;p33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4500"/>
          </a:p>
        </p:txBody>
      </p:sp>
      <p:sp>
        <p:nvSpPr>
          <p:cNvPr id="212" name="Google Shape;212;p33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45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34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19" name="Google Shape;219;p34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4000"/>
          </a:p>
        </p:txBody>
      </p:sp>
      <p:sp>
        <p:nvSpPr>
          <p:cNvPr id="220" name="Google Shape;220;p34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sp>
        <p:nvSpPr>
          <p:cNvPr id="221" name="Google Shape;221;p34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4500"/>
          </a:p>
        </p:txBody>
      </p:sp>
      <p:sp>
        <p:nvSpPr>
          <p:cNvPr id="222" name="Google Shape;222;p34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thirteen</a:t>
            </a:r>
            <a:endParaRPr sz="4000"/>
          </a:p>
        </p:txBody>
      </p:sp>
      <p:sp>
        <p:nvSpPr>
          <p:cNvPr id="223" name="Google Shape;223;p34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45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35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30" name="Google Shape;230;p35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4000"/>
          </a:p>
        </p:txBody>
      </p:sp>
      <p:sp>
        <p:nvSpPr>
          <p:cNvPr id="231" name="Google Shape;231;p35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sp>
        <p:nvSpPr>
          <p:cNvPr id="232" name="Google Shape;232;p35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4500"/>
          </a:p>
        </p:txBody>
      </p:sp>
      <p:sp>
        <p:nvSpPr>
          <p:cNvPr id="233" name="Google Shape;233;p35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thirteen</a:t>
            </a:r>
            <a:endParaRPr sz="4000"/>
          </a:p>
        </p:txBody>
      </p:sp>
      <p:sp>
        <p:nvSpPr>
          <p:cNvPr id="234" name="Google Shape;234;p35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sz="4000"/>
          </a:p>
        </p:txBody>
      </p:sp>
      <p:sp>
        <p:nvSpPr>
          <p:cNvPr id="235" name="Google Shape;235;p35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4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6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500"/>
          </a:p>
        </p:txBody>
      </p:sp>
      <p:sp>
        <p:nvSpPr>
          <p:cNvPr id="242" name="Google Shape;242;p36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4000"/>
          </a:p>
        </p:txBody>
      </p:sp>
      <p:sp>
        <p:nvSpPr>
          <p:cNvPr id="243" name="Google Shape;243;p36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4500"/>
          </a:p>
        </p:txBody>
      </p:sp>
      <p:sp>
        <p:nvSpPr>
          <p:cNvPr id="244" name="Google Shape;244;p36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sz="4500"/>
          </a:p>
        </p:txBody>
      </p:sp>
      <p:sp>
        <p:nvSpPr>
          <p:cNvPr id="245" name="Google Shape;245;p36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thirteen</a:t>
            </a:r>
            <a:endParaRPr sz="4000"/>
          </a:p>
        </p:txBody>
      </p:sp>
      <p:sp>
        <p:nvSpPr>
          <p:cNvPr id="246" name="Google Shape;246;p36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twenty-three</a:t>
            </a:r>
            <a:endParaRPr sz="4000"/>
          </a:p>
        </p:txBody>
      </p:sp>
      <p:sp>
        <p:nvSpPr>
          <p:cNvPr id="247" name="Google Shape;247;p36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4500"/>
          </a:p>
        </p:txBody>
      </p:sp>
      <p:sp>
        <p:nvSpPr>
          <p:cNvPr id="248" name="Google Shape;248;p36"/>
          <p:cNvSpPr txBox="1"/>
          <p:nvPr/>
        </p:nvSpPr>
        <p:spPr>
          <a:xfrm>
            <a:off x="2698650" y="397042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sz="4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38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sp>
        <p:nvSpPr>
          <p:cNvPr id="260" name="Google Shape;260;p38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sp>
        <p:nvSpPr>
          <p:cNvPr id="261" name="Google Shape;261;p38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4500"/>
          </a:p>
        </p:txBody>
      </p:sp>
      <p:sp>
        <p:nvSpPr>
          <p:cNvPr id="262" name="Google Shape;262;p38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4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39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sp>
        <p:nvSpPr>
          <p:cNvPr id="269" name="Google Shape;269;p39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 sz="4000"/>
          </a:p>
        </p:txBody>
      </p:sp>
      <p:sp>
        <p:nvSpPr>
          <p:cNvPr id="270" name="Google Shape;270;p39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sp>
        <p:nvSpPr>
          <p:cNvPr id="271" name="Google Shape;271;p39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4500"/>
          </a:p>
        </p:txBody>
      </p:sp>
      <p:sp>
        <p:nvSpPr>
          <p:cNvPr id="272" name="Google Shape;272;p39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45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40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sp>
        <p:nvSpPr>
          <p:cNvPr id="279" name="Google Shape;279;p40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 sz="4000"/>
          </a:p>
        </p:txBody>
      </p:sp>
      <p:sp>
        <p:nvSpPr>
          <p:cNvPr id="280" name="Google Shape;280;p40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sp>
        <p:nvSpPr>
          <p:cNvPr id="281" name="Google Shape;281;p40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4500"/>
          </a:p>
        </p:txBody>
      </p:sp>
      <p:sp>
        <p:nvSpPr>
          <p:cNvPr id="282" name="Google Shape;282;p40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rteen</a:t>
            </a:r>
            <a:endParaRPr sz="4000"/>
          </a:p>
        </p:txBody>
      </p:sp>
      <p:sp>
        <p:nvSpPr>
          <p:cNvPr id="283" name="Google Shape;283;p40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4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41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sp>
        <p:nvSpPr>
          <p:cNvPr id="290" name="Google Shape;290;p41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 sz="4000"/>
          </a:p>
        </p:txBody>
      </p:sp>
      <p:sp>
        <p:nvSpPr>
          <p:cNvPr id="291" name="Google Shape;291;p41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sp>
        <p:nvSpPr>
          <p:cNvPr id="292" name="Google Shape;292;p41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4500"/>
          </a:p>
        </p:txBody>
      </p:sp>
      <p:sp>
        <p:nvSpPr>
          <p:cNvPr id="293" name="Google Shape;293;p41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rteen</a:t>
            </a:r>
            <a:endParaRPr sz="4000"/>
          </a:p>
        </p:txBody>
      </p:sp>
      <p:sp>
        <p:nvSpPr>
          <p:cNvPr id="294" name="Google Shape;294;p41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 sz="4000"/>
          </a:p>
        </p:txBody>
      </p:sp>
      <p:sp>
        <p:nvSpPr>
          <p:cNvPr id="295" name="Google Shape;295;p41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45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42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500"/>
          </a:p>
        </p:txBody>
      </p:sp>
      <p:sp>
        <p:nvSpPr>
          <p:cNvPr id="302" name="Google Shape;302;p42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 sz="4000"/>
          </a:p>
        </p:txBody>
      </p:sp>
      <p:sp>
        <p:nvSpPr>
          <p:cNvPr id="303" name="Google Shape;303;p42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4500"/>
          </a:p>
        </p:txBody>
      </p:sp>
      <p:sp>
        <p:nvSpPr>
          <p:cNvPr id="304" name="Google Shape;304;p42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sz="4500"/>
          </a:p>
        </p:txBody>
      </p:sp>
      <p:sp>
        <p:nvSpPr>
          <p:cNvPr id="305" name="Google Shape;305;p42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rteen</a:t>
            </a:r>
            <a:endParaRPr sz="4000"/>
          </a:p>
        </p:txBody>
      </p:sp>
      <p:sp>
        <p:nvSpPr>
          <p:cNvPr id="306" name="Google Shape;306;p42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 sz="4000"/>
          </a:p>
        </p:txBody>
      </p:sp>
      <p:sp>
        <p:nvSpPr>
          <p:cNvPr id="307" name="Google Shape;307;p42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sz="4500"/>
          </a:p>
        </p:txBody>
      </p:sp>
      <p:sp>
        <p:nvSpPr>
          <p:cNvPr id="308" name="Google Shape;308;p42"/>
          <p:cNvSpPr txBox="1"/>
          <p:nvPr/>
        </p:nvSpPr>
        <p:spPr>
          <a:xfrm>
            <a:off x="2698650" y="397042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rty</a:t>
            </a:r>
            <a:endParaRPr sz="4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sp>
        <p:nvSpPr>
          <p:cNvPr id="320" name="Google Shape;320;p44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sp>
        <p:nvSpPr>
          <p:cNvPr id="321" name="Google Shape;321;p44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500"/>
          </a:p>
        </p:txBody>
      </p:sp>
      <p:sp>
        <p:nvSpPr>
          <p:cNvPr id="322" name="Google Shape;322;p44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sz="4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45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sp>
        <p:nvSpPr>
          <p:cNvPr id="329" name="Google Shape;329;p45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4000"/>
          </a:p>
        </p:txBody>
      </p:sp>
      <p:sp>
        <p:nvSpPr>
          <p:cNvPr id="330" name="Google Shape;330;p45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sp>
        <p:nvSpPr>
          <p:cNvPr id="331" name="Google Shape;331;p45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500"/>
          </a:p>
        </p:txBody>
      </p:sp>
      <p:sp>
        <p:nvSpPr>
          <p:cNvPr id="332" name="Google Shape;332;p45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sz="45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6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46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sp>
        <p:nvSpPr>
          <p:cNvPr id="339" name="Google Shape;339;p46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4000"/>
          </a:p>
        </p:txBody>
      </p:sp>
      <p:sp>
        <p:nvSpPr>
          <p:cNvPr id="340" name="Google Shape;340;p46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sp>
        <p:nvSpPr>
          <p:cNvPr id="341" name="Google Shape;341;p46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500"/>
          </a:p>
        </p:txBody>
      </p:sp>
      <p:sp>
        <p:nvSpPr>
          <p:cNvPr id="342" name="Google Shape;342;p46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000"/>
          </a:p>
        </p:txBody>
      </p:sp>
      <p:sp>
        <p:nvSpPr>
          <p:cNvPr id="343" name="Google Shape;343;p46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sz="4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7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47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sp>
        <p:nvSpPr>
          <p:cNvPr id="350" name="Google Shape;350;p47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4000"/>
          </a:p>
        </p:txBody>
      </p:sp>
      <p:sp>
        <p:nvSpPr>
          <p:cNvPr id="351" name="Google Shape;351;p47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sp>
        <p:nvSpPr>
          <p:cNvPr id="352" name="Google Shape;352;p47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500"/>
          </a:p>
        </p:txBody>
      </p:sp>
      <p:sp>
        <p:nvSpPr>
          <p:cNvPr id="353" name="Google Shape;353;p47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000"/>
          </a:p>
        </p:txBody>
      </p:sp>
      <p:sp>
        <p:nvSpPr>
          <p:cNvPr id="354" name="Google Shape;354;p47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4000"/>
          </a:p>
        </p:txBody>
      </p:sp>
      <p:sp>
        <p:nvSpPr>
          <p:cNvPr id="355" name="Google Shape;355;p47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sz="4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8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48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/>
          </a:p>
        </p:txBody>
      </p:sp>
      <p:sp>
        <p:nvSpPr>
          <p:cNvPr id="362" name="Google Shape;362;p48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4000"/>
          </a:p>
        </p:txBody>
      </p:sp>
      <p:sp>
        <p:nvSpPr>
          <p:cNvPr id="363" name="Google Shape;363;p48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4500"/>
          </a:p>
        </p:txBody>
      </p:sp>
      <p:sp>
        <p:nvSpPr>
          <p:cNvPr id="364" name="Google Shape;364;p48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sz="4500"/>
          </a:p>
        </p:txBody>
      </p:sp>
      <p:sp>
        <p:nvSpPr>
          <p:cNvPr id="365" name="Google Shape;365;p48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4000"/>
          </a:p>
        </p:txBody>
      </p:sp>
      <p:sp>
        <p:nvSpPr>
          <p:cNvPr id="366" name="Google Shape;366;p48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v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 sz="4000"/>
          </a:p>
        </p:txBody>
      </p:sp>
      <p:sp>
        <p:nvSpPr>
          <p:cNvPr id="367" name="Google Shape;367;p48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sz="4500"/>
          </a:p>
        </p:txBody>
      </p:sp>
      <p:sp>
        <p:nvSpPr>
          <p:cNvPr id="368" name="Google Shape;368;p48"/>
          <p:cNvSpPr txBox="1"/>
          <p:nvPr/>
        </p:nvSpPr>
        <p:spPr>
          <a:xfrm>
            <a:off x="2698650" y="397042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</a:t>
            </a:r>
            <a:r>
              <a:rPr lang="en" sz="4000">
                <a:solidFill>
                  <a:schemeClr val="dk1"/>
                </a:solidFill>
                <a:highlight>
                  <a:srgbClr val="FCE5CD"/>
                </a:highlight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4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9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0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50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380" name="Google Shape;380;p50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sp>
        <p:nvSpPr>
          <p:cNvPr id="381" name="Google Shape;381;p50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4500"/>
          </a:p>
        </p:txBody>
      </p:sp>
      <p:sp>
        <p:nvSpPr>
          <p:cNvPr id="382" name="Google Shape;382;p50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sz="4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1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51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389" name="Google Shape;389;p51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000"/>
          </a:p>
        </p:txBody>
      </p:sp>
      <p:sp>
        <p:nvSpPr>
          <p:cNvPr id="390" name="Google Shape;390;p51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sp>
        <p:nvSpPr>
          <p:cNvPr id="391" name="Google Shape;391;p51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4500"/>
          </a:p>
        </p:txBody>
      </p:sp>
      <p:sp>
        <p:nvSpPr>
          <p:cNvPr id="392" name="Google Shape;392;p51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sz="45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2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52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399" name="Google Shape;399;p52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000"/>
          </a:p>
        </p:txBody>
      </p:sp>
      <p:sp>
        <p:nvSpPr>
          <p:cNvPr id="400" name="Google Shape;400;p52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sp>
        <p:nvSpPr>
          <p:cNvPr id="401" name="Google Shape;401;p52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4500"/>
          </a:p>
        </p:txBody>
      </p:sp>
      <p:sp>
        <p:nvSpPr>
          <p:cNvPr id="402" name="Google Shape;402;p52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eighteen</a:t>
            </a:r>
            <a:endParaRPr sz="4000"/>
          </a:p>
        </p:txBody>
      </p:sp>
      <p:sp>
        <p:nvSpPr>
          <p:cNvPr id="403" name="Google Shape;403;p52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sz="45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53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410" name="Google Shape;410;p53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000"/>
          </a:p>
        </p:txBody>
      </p:sp>
      <p:sp>
        <p:nvSpPr>
          <p:cNvPr id="411" name="Google Shape;411;p53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sp>
        <p:nvSpPr>
          <p:cNvPr id="412" name="Google Shape;412;p53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4500"/>
          </a:p>
        </p:txBody>
      </p:sp>
      <p:sp>
        <p:nvSpPr>
          <p:cNvPr id="413" name="Google Shape;413;p53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eighteen</a:t>
            </a:r>
            <a:endParaRPr sz="4000"/>
          </a:p>
        </p:txBody>
      </p:sp>
      <p:sp>
        <p:nvSpPr>
          <p:cNvPr id="414" name="Google Shape;414;p53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twenty-eight</a:t>
            </a:r>
            <a:endParaRPr sz="4000"/>
          </a:p>
        </p:txBody>
      </p:sp>
      <p:sp>
        <p:nvSpPr>
          <p:cNvPr id="415" name="Google Shape;415;p53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sz="45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4"/>
          <p:cNvSpPr txBox="1"/>
          <p:nvPr>
            <p:ph type="title"/>
          </p:nvPr>
        </p:nvSpPr>
        <p:spPr>
          <a:xfrm>
            <a:off x="311700" y="445025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 similar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54"/>
          <p:cNvSpPr txBox="1"/>
          <p:nvPr/>
        </p:nvSpPr>
        <p:spPr>
          <a:xfrm>
            <a:off x="627175" y="11479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4500"/>
          </a:p>
        </p:txBody>
      </p:sp>
      <p:sp>
        <p:nvSpPr>
          <p:cNvPr id="422" name="Google Shape;422;p54"/>
          <p:cNvSpPr txBox="1"/>
          <p:nvPr/>
        </p:nvSpPr>
        <p:spPr>
          <a:xfrm>
            <a:off x="2698650" y="11863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4000"/>
          </a:p>
        </p:txBody>
      </p:sp>
      <p:sp>
        <p:nvSpPr>
          <p:cNvPr id="423" name="Google Shape;423;p54"/>
          <p:cNvSpPr txBox="1"/>
          <p:nvPr/>
        </p:nvSpPr>
        <p:spPr>
          <a:xfrm>
            <a:off x="627175" y="19867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4500"/>
          </a:p>
        </p:txBody>
      </p:sp>
      <p:sp>
        <p:nvSpPr>
          <p:cNvPr id="424" name="Google Shape;424;p54"/>
          <p:cNvSpPr txBox="1"/>
          <p:nvPr/>
        </p:nvSpPr>
        <p:spPr>
          <a:xfrm>
            <a:off x="627175" y="295937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sz="4500"/>
          </a:p>
        </p:txBody>
      </p:sp>
      <p:sp>
        <p:nvSpPr>
          <p:cNvPr id="425" name="Google Shape;425;p54"/>
          <p:cNvSpPr txBox="1"/>
          <p:nvPr/>
        </p:nvSpPr>
        <p:spPr>
          <a:xfrm>
            <a:off x="2698650" y="202512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eighteen</a:t>
            </a:r>
            <a:endParaRPr sz="4000"/>
          </a:p>
        </p:txBody>
      </p:sp>
      <p:sp>
        <p:nvSpPr>
          <p:cNvPr id="426" name="Google Shape;426;p54"/>
          <p:cNvSpPr txBox="1"/>
          <p:nvPr/>
        </p:nvSpPr>
        <p:spPr>
          <a:xfrm>
            <a:off x="2698650" y="299777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twenty-eight</a:t>
            </a:r>
            <a:endParaRPr sz="4000"/>
          </a:p>
        </p:txBody>
      </p:sp>
      <p:sp>
        <p:nvSpPr>
          <p:cNvPr id="427" name="Google Shape;427;p54"/>
          <p:cNvSpPr txBox="1"/>
          <p:nvPr/>
        </p:nvSpPr>
        <p:spPr>
          <a:xfrm>
            <a:off x="627175" y="3932025"/>
            <a:ext cx="1959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</a:t>
            </a:r>
            <a:endParaRPr sz="4500"/>
          </a:p>
        </p:txBody>
      </p:sp>
      <p:sp>
        <p:nvSpPr>
          <p:cNvPr id="428" name="Google Shape;428;p54"/>
          <p:cNvSpPr txBox="1"/>
          <p:nvPr/>
        </p:nvSpPr>
        <p:spPr>
          <a:xfrm>
            <a:off x="2698650" y="3970425"/>
            <a:ext cx="3933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eighty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