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5143500" cx="9144000"/>
  <p:notesSz cx="6858000" cy="9144000"/>
  <p:embeddedFontLst>
    <p:embeddedFont>
      <p:font typeface="Montserrat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Montserrat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7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3b73046c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83b73046c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97ed4178ab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97ed4178ab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97ed4178ab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97ed4178ab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97ed4178ab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97ed4178ab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97ed4178ab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97ed4178ab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97ed4178ab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97ed4178ab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97ed4178ab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97ed4178ab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97ed4178ab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97ed4178ab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97ed4178ab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97ed4178ab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97ed4178ab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97ed4178ab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97ed4178ab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97ed4178ab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97ed4178ab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97ed4178ab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97ed4178ab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97ed4178ab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97ed4178ab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97ed4178ab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97ed4178ab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97ed4178ab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97ed4178ab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97ed4178ab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97ed4178ab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97ed4178ab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97ed4178ab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97ed4178ab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tens   &amp;   7 ones  </a:t>
            </a:r>
            <a:endParaRPr sz="3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tens   &amp;   7 ones  </a:t>
            </a:r>
            <a:endParaRPr sz="3400"/>
          </a:p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number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tens   &amp;   7 ones  </a:t>
            </a:r>
            <a:endParaRPr sz="3400"/>
          </a:p>
        </p:txBody>
      </p:sp>
      <p:sp>
        <p:nvSpPr>
          <p:cNvPr id="67" name="Google Shape;67;p15"/>
          <p:cNvSpPr txBox="1"/>
          <p:nvPr/>
        </p:nvSpPr>
        <p:spPr>
          <a:xfrm>
            <a:off x="2390675" y="2892925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37</a:t>
            </a:r>
            <a:endParaRPr sz="4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tens   &amp;   8 ones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3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tens   &amp;   8 ones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3400"/>
          </a:p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number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tens   &amp;   8 ones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3400"/>
          </a:p>
        </p:txBody>
      </p:sp>
      <p:sp>
        <p:nvSpPr>
          <p:cNvPr id="84" name="Google Shape;84;p18"/>
          <p:cNvSpPr txBox="1"/>
          <p:nvPr/>
        </p:nvSpPr>
        <p:spPr>
          <a:xfrm>
            <a:off x="2390675" y="2892925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endParaRPr sz="4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 tens</a:t>
            </a:r>
            <a:endParaRPr sz="3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 tens</a:t>
            </a:r>
            <a:endParaRPr sz="3400"/>
          </a:p>
        </p:txBody>
      </p:sp>
      <p:sp>
        <p:nvSpPr>
          <p:cNvPr id="95" name="Google Shape;9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number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 tens</a:t>
            </a:r>
            <a:endParaRPr sz="3400"/>
          </a:p>
        </p:txBody>
      </p:sp>
      <p:sp>
        <p:nvSpPr>
          <p:cNvPr id="101" name="Google Shape;101;p21"/>
          <p:cNvSpPr txBox="1"/>
          <p:nvPr/>
        </p:nvSpPr>
        <p:spPr>
          <a:xfrm>
            <a:off x="1109750" y="28798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90</a:t>
            </a:r>
            <a:endParaRPr sz="4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ones</a:t>
            </a:r>
            <a:endParaRPr sz="3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ones</a:t>
            </a:r>
            <a:endParaRPr sz="3400"/>
          </a:p>
        </p:txBody>
      </p:sp>
      <p:sp>
        <p:nvSpPr>
          <p:cNvPr id="112" name="Google Shape;11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number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ones</a:t>
            </a:r>
            <a:endParaRPr sz="3400"/>
          </a:p>
        </p:txBody>
      </p:sp>
      <p:sp>
        <p:nvSpPr>
          <p:cNvPr id="118" name="Google Shape;118;p24"/>
          <p:cNvSpPr txBox="1"/>
          <p:nvPr/>
        </p:nvSpPr>
        <p:spPr>
          <a:xfrm>
            <a:off x="1109750" y="2879800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 ones  &amp;   1 ten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3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 txBox="1"/>
          <p:nvPr/>
        </p:nvSpPr>
        <p:spPr>
          <a:xfrm>
            <a:off x="831100" y="210050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 ones  &amp;   1 ten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3400"/>
          </a:p>
        </p:txBody>
      </p:sp>
      <p:sp>
        <p:nvSpPr>
          <p:cNvPr id="129" name="Google Shape;12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number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9 ones  &amp;   1 ten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sz="3400"/>
          </a:p>
        </p:txBody>
      </p:sp>
      <p:sp>
        <p:nvSpPr>
          <p:cNvPr id="135" name="Google Shape;135;p27"/>
          <p:cNvSpPr txBox="1"/>
          <p:nvPr/>
        </p:nvSpPr>
        <p:spPr>
          <a:xfrm>
            <a:off x="2390675" y="2892925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19</a:t>
            </a:r>
            <a:endParaRPr sz="4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ones  &amp;   8 tens </a:t>
            </a:r>
            <a:endParaRPr sz="3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 txBox="1"/>
          <p:nvPr/>
        </p:nvSpPr>
        <p:spPr>
          <a:xfrm>
            <a:off x="831100" y="210050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ones  &amp;   8 tens </a:t>
            </a:r>
            <a:endParaRPr sz="3400"/>
          </a:p>
        </p:txBody>
      </p:sp>
      <p:sp>
        <p:nvSpPr>
          <p:cNvPr id="146" name="Google Shape;14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number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0"/>
          <p:cNvSpPr txBox="1"/>
          <p:nvPr/>
        </p:nvSpPr>
        <p:spPr>
          <a:xfrm>
            <a:off x="863950" y="2087350"/>
            <a:ext cx="6636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ones  &amp;   8 tens </a:t>
            </a:r>
            <a:endParaRPr sz="3400"/>
          </a:p>
        </p:txBody>
      </p:sp>
      <p:sp>
        <p:nvSpPr>
          <p:cNvPr id="152" name="Google Shape;152;p30"/>
          <p:cNvSpPr txBox="1"/>
          <p:nvPr/>
        </p:nvSpPr>
        <p:spPr>
          <a:xfrm>
            <a:off x="2390675" y="2892925"/>
            <a:ext cx="9393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83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