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86.xml"/>
  <Override ContentType="application/vnd.openxmlformats-officedocument.presentationml.slide+xml" PartName="/ppt/slides/slide35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68.xml"/>
  <Override ContentType="application/vnd.openxmlformats-officedocument.presentationml.slide+xml" PartName="/ppt/slides/slide94.xml"/>
  <Override ContentType="application/vnd.openxmlformats-officedocument.presentationml.slide+xml" PartName="/ppt/slides/slide84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53.xml"/>
  <Override ContentType="application/vnd.openxmlformats-officedocument.presentationml.slide+xml" PartName="/ppt/slides/slide96.xml"/>
  <Override ContentType="application/vnd.openxmlformats-officedocument.presentationml.slide+xml" PartName="/ppt/slides/slide48.xml"/>
  <Override ContentType="application/vnd.openxmlformats-officedocument.presentationml.slide+xml" PartName="/ppt/slides/slide22.xml"/>
  <Override ContentType="application/vnd.openxmlformats-officedocument.presentationml.slide+xml" PartName="/ppt/slides/slide82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89.xml"/>
  <Override ContentType="application/vnd.openxmlformats-officedocument.presentationml.slide+xml" PartName="/ppt/slides/slide76.xml"/>
  <Override ContentType="application/vnd.openxmlformats-officedocument.presentationml.slide+xml" PartName="/ppt/slides/slide63.xml"/>
  <Override ContentType="application/vnd.openxmlformats-officedocument.presentationml.slide+xml" PartName="/ppt/slides/slide93.xml"/>
  <Override ContentType="application/vnd.openxmlformats-officedocument.presentationml.slide+xml" PartName="/ppt/slides/slide80.xml"/>
  <Override ContentType="application/vnd.openxmlformats-officedocument.presentationml.slide+xml" PartName="/ppt/slides/slide61.xml"/>
  <Override ContentType="application/vnd.openxmlformats-officedocument.presentationml.slide+xml" PartName="/ppt/slides/slide91.xml"/>
  <Override ContentType="application/vnd.openxmlformats-officedocument.presentationml.slide+xml" PartName="/ppt/slides/slide31.xml"/>
  <Override ContentType="application/vnd.openxmlformats-officedocument.presentationml.slide+xml" PartName="/ppt/slides/slide87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95.xml"/>
  <Override ContentType="application/vnd.openxmlformats-officedocument.presentationml.slide+xml" PartName="/ppt/slides/slide69.xml"/>
  <Override ContentType="application/vnd.openxmlformats-officedocument.presentationml.slide+xml" PartName="/ppt/slides/slide85.xml"/>
  <Override ContentType="application/vnd.openxmlformats-officedocument.presentationml.slide+xml" PartName="/ppt/slides/slide42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97.xml"/>
  <Override ContentType="application/vnd.openxmlformats-officedocument.presentationml.slide+xml" PartName="/ppt/slides/slide11.xml"/>
  <Override ContentType="application/vnd.openxmlformats-officedocument.presentationml.slide+xml" PartName="/ppt/slides/slide6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79.xml"/>
  <Override ContentType="application/vnd.openxmlformats-officedocument.presentationml.slide+xml" PartName="/ppt/slides/slide49.xml"/>
  <Override ContentType="application/vnd.openxmlformats-officedocument.presentationml.slide+xml" PartName="/ppt/slides/slide83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40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3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47.xml"/>
  <Override ContentType="application/vnd.openxmlformats-officedocument.presentationml.slide+xml" PartName="/ppt/slides/slide21.xml"/>
  <Override ContentType="application/vnd.openxmlformats-officedocument.presentationml.slide+xml" PartName="/ppt/slides/slide64.xml"/>
  <Override ContentType="application/vnd.openxmlformats-officedocument.presentationml.slide+xml" PartName="/ppt/slides/slide81.xml"/>
  <Override ContentType="application/vnd.openxmlformats-officedocument.presentationml.slide+xml" PartName="/ppt/slides/slide90.xml"/>
  <Override ContentType="application/vnd.openxmlformats-officedocument.presentationml.slide+xml" PartName="/ppt/slides/slide8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88.xml"/>
  <Override ContentType="application/vnd.openxmlformats-officedocument.presentationml.slide+xml" PartName="/ppt/slides/slide9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  <p:sldId id="341" r:id="rId91"/>
    <p:sldId id="342" r:id="rId92"/>
    <p:sldId id="343" r:id="rId93"/>
    <p:sldId id="344" r:id="rId94"/>
    <p:sldId id="345" r:id="rId95"/>
    <p:sldId id="346" r:id="rId96"/>
    <p:sldId id="347" r:id="rId97"/>
    <p:sldId id="348" r:id="rId98"/>
    <p:sldId id="349" r:id="rId99"/>
    <p:sldId id="350" r:id="rId100"/>
    <p:sldId id="351" r:id="rId101"/>
    <p:sldId id="352" r:id="rId102"/>
  </p:sldIdLst>
  <p:sldSz cy="5143500" cx="9144000"/>
  <p:notesSz cx="6858000" cy="9144000"/>
  <p:embeddedFontLst>
    <p:embeddedFont>
      <p:font typeface="Montserrat"/>
      <p:regular r:id="rId103"/>
      <p:bold r:id="rId104"/>
      <p:italic r:id="rId105"/>
      <p:boldItalic r:id="rId106"/>
    </p:embeddedFont>
    <p:embeddedFont>
      <p:font typeface="Source Code Pro"/>
      <p:regular r:id="rId107"/>
      <p:bold r:id="rId108"/>
      <p:italic r:id="rId109"/>
      <p:boldItalic r:id="rId110"/>
    </p:embeddedFont>
    <p:embeddedFont>
      <p:font typeface="Oswald"/>
      <p:regular r:id="rId111"/>
      <p:bold r:id="rId1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07" Type="http://schemas.openxmlformats.org/officeDocument/2006/relationships/font" Target="fonts/SourceCodePro-regular.fntdata"/><Relationship Id="rId106" Type="http://schemas.openxmlformats.org/officeDocument/2006/relationships/font" Target="fonts/Montserrat-boldItalic.fntdata"/><Relationship Id="rId105" Type="http://schemas.openxmlformats.org/officeDocument/2006/relationships/font" Target="fonts/Montserrat-italic.fntdata"/><Relationship Id="rId104" Type="http://schemas.openxmlformats.org/officeDocument/2006/relationships/font" Target="fonts/Montserrat-bold.fntdata"/><Relationship Id="rId109" Type="http://schemas.openxmlformats.org/officeDocument/2006/relationships/font" Target="fonts/SourceCodePro-italic.fntdata"/><Relationship Id="rId108" Type="http://schemas.openxmlformats.org/officeDocument/2006/relationships/font" Target="fonts/SourceCodePro-bold.fntdata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103" Type="http://schemas.openxmlformats.org/officeDocument/2006/relationships/font" Target="fonts/Montserrat-regular.fntdata"/><Relationship Id="rId102" Type="http://schemas.openxmlformats.org/officeDocument/2006/relationships/slide" Target="slides/slide97.xml"/><Relationship Id="rId101" Type="http://schemas.openxmlformats.org/officeDocument/2006/relationships/slide" Target="slides/slide96.xml"/><Relationship Id="rId100" Type="http://schemas.openxmlformats.org/officeDocument/2006/relationships/slide" Target="slides/slide95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95" Type="http://schemas.openxmlformats.org/officeDocument/2006/relationships/slide" Target="slides/slide90.xml"/><Relationship Id="rId94" Type="http://schemas.openxmlformats.org/officeDocument/2006/relationships/slide" Target="slides/slide89.xml"/><Relationship Id="rId97" Type="http://schemas.openxmlformats.org/officeDocument/2006/relationships/slide" Target="slides/slide92.xml"/><Relationship Id="rId96" Type="http://schemas.openxmlformats.org/officeDocument/2006/relationships/slide" Target="slides/slide91.xml"/><Relationship Id="rId11" Type="http://schemas.openxmlformats.org/officeDocument/2006/relationships/slide" Target="slides/slide6.xml"/><Relationship Id="rId99" Type="http://schemas.openxmlformats.org/officeDocument/2006/relationships/slide" Target="slides/slide94.xml"/><Relationship Id="rId10" Type="http://schemas.openxmlformats.org/officeDocument/2006/relationships/slide" Target="slides/slide5.xml"/><Relationship Id="rId98" Type="http://schemas.openxmlformats.org/officeDocument/2006/relationships/slide" Target="slides/slide93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91" Type="http://schemas.openxmlformats.org/officeDocument/2006/relationships/slide" Target="slides/slide86.xml"/><Relationship Id="rId90" Type="http://schemas.openxmlformats.org/officeDocument/2006/relationships/slide" Target="slides/slide85.xml"/><Relationship Id="rId93" Type="http://schemas.openxmlformats.org/officeDocument/2006/relationships/slide" Target="slides/slide88.xml"/><Relationship Id="rId92" Type="http://schemas.openxmlformats.org/officeDocument/2006/relationships/slide" Target="slides/slide87.xml"/><Relationship Id="rId15" Type="http://schemas.openxmlformats.org/officeDocument/2006/relationships/slide" Target="slides/slide10.xml"/><Relationship Id="rId110" Type="http://schemas.openxmlformats.org/officeDocument/2006/relationships/font" Target="fonts/SourceCodePro-boldItalic.fntdata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12" Type="http://schemas.openxmlformats.org/officeDocument/2006/relationships/font" Target="fonts/Oswald-bold.fntdata"/><Relationship Id="rId111" Type="http://schemas.openxmlformats.org/officeDocument/2006/relationships/font" Target="fonts/Oswald-regular.fntdata"/><Relationship Id="rId84" Type="http://schemas.openxmlformats.org/officeDocument/2006/relationships/slide" Target="slides/slide79.xml"/><Relationship Id="rId83" Type="http://schemas.openxmlformats.org/officeDocument/2006/relationships/slide" Target="slides/slide78.xml"/><Relationship Id="rId86" Type="http://schemas.openxmlformats.org/officeDocument/2006/relationships/slide" Target="slides/slide81.xml"/><Relationship Id="rId85" Type="http://schemas.openxmlformats.org/officeDocument/2006/relationships/slide" Target="slides/slide80.xml"/><Relationship Id="rId88" Type="http://schemas.openxmlformats.org/officeDocument/2006/relationships/slide" Target="slides/slide83.xml"/><Relationship Id="rId87" Type="http://schemas.openxmlformats.org/officeDocument/2006/relationships/slide" Target="slides/slide82.xml"/><Relationship Id="rId89" Type="http://schemas.openxmlformats.org/officeDocument/2006/relationships/slide" Target="slides/slide84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75" Type="http://schemas.openxmlformats.org/officeDocument/2006/relationships/slide" Target="slides/slide70.xml"/><Relationship Id="rId74" Type="http://schemas.openxmlformats.org/officeDocument/2006/relationships/slide" Target="slides/slide69.xml"/><Relationship Id="rId77" Type="http://schemas.openxmlformats.org/officeDocument/2006/relationships/slide" Target="slides/slide72.xml"/><Relationship Id="rId76" Type="http://schemas.openxmlformats.org/officeDocument/2006/relationships/slide" Target="slides/slide71.xml"/><Relationship Id="rId79" Type="http://schemas.openxmlformats.org/officeDocument/2006/relationships/slide" Target="slides/slide74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66" Type="http://schemas.openxmlformats.org/officeDocument/2006/relationships/slide" Target="slides/slide61.xml"/><Relationship Id="rId65" Type="http://schemas.openxmlformats.org/officeDocument/2006/relationships/slide" Target="slides/slide60.xml"/><Relationship Id="rId68" Type="http://schemas.openxmlformats.org/officeDocument/2006/relationships/slide" Target="slides/slide63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69" Type="http://schemas.openxmlformats.org/officeDocument/2006/relationships/slide" Target="slides/slide6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55" Type="http://schemas.openxmlformats.org/officeDocument/2006/relationships/slide" Target="slides/slide50.xml"/><Relationship Id="rId54" Type="http://schemas.openxmlformats.org/officeDocument/2006/relationships/slide" Target="slides/slide49.xml"/><Relationship Id="rId57" Type="http://schemas.openxmlformats.org/officeDocument/2006/relationships/slide" Target="slides/slide52.xml"/><Relationship Id="rId56" Type="http://schemas.openxmlformats.org/officeDocument/2006/relationships/slide" Target="slides/slide51.xml"/><Relationship Id="rId59" Type="http://schemas.openxmlformats.org/officeDocument/2006/relationships/slide" Target="slides/slide54.xml"/><Relationship Id="rId58" Type="http://schemas.openxmlformats.org/officeDocument/2006/relationships/slide" Target="slides/slide5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cd1a5be03f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2cd1a5be03f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cd1a5be03f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cd1a5be03f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cd1a5be03f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cd1a5be03f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cd1a5be03f_0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cd1a5be03f_0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cd1a5be03f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cd1a5be03f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d1a5be03f_0_3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d1a5be03f_0_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cd1a5be03f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2cd1a5be03f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cd1a5be03f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2cd1a5be03f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cd1a5be03f_0_2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cd1a5be03f_0_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b3bfe14c9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b3bfe14c9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6edb7085d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6edb7085d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6edb7085d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6edb7085d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6edb7085d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6edb7085d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26edb7085d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26edb7085d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26edb7085d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26edb7085d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6edb7085d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6edb7085d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cd1a5be03f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cd1a5be03f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2cd1a5be03f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2cd1a5be03f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cd1a5be03f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cd1a5be03f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cd1a5be03f_0_1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cd1a5be03f_0_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cd1a5be03f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cd1a5be03f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cd1a5be03f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cd1a5be03f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2cd1a5be03f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2cd1a5be03f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cd1a5be03f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cd1a5be03f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2cd1a5be03f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2cd1a5be03f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cd1a5be03f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cd1a5be03f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cd1a5be03f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cd1a5be03f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cd1a5be03f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cd1a5be03f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26edb7085dc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" name="Google Shape;318;g26edb7085dc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26edb7085dc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" name="Google Shape;325;g26edb7085dc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6edb7085dc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6edb7085dc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6edb7085dc_0_1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26edb7085dc_0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88aa97064a_0_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88aa97064a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g26edb7085dc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" name="Google Shape;361;g26edb7085dc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88aa97064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388aa97064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6edb7085dc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6edb7085dc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b3baf8d082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b3baf8d082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b3baf8d08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b3baf8d08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388aa97064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388aa97064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b3baf8d08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b3baf8d08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b3baf8d082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b3baf8d082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3b3baf8d082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3b3baf8d082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88aa97064a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388aa97064a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88aa97064a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88aa97064a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b3baf8d082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b3baf8d082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88aa97064a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88aa97064a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88aa97064a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88aa97064a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3b3baf8d082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3b3baf8d082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388aa97064a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388aa97064a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b3baf8d082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b3baf8d082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88aa97064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88aa97064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88aa97064a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388aa97064a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b3baf8d082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b3baf8d082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88aa97064a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88aa97064a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388aa97064a_0_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388aa97064a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3b3baf8d082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3b3baf8d082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88aa97064a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g388aa97064a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b3baf8d082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b3baf8d082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88aa97064a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88aa97064a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88aa97064a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88aa97064a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88aa97064a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388aa97064a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88aa97064a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88aa97064a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88aa97064a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88aa97064a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88aa97064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g388aa97064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88aa97064a_0_1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88aa97064a_0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388aa97064a_0_2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388aa97064a_0_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388aa97064a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388aa97064a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88aa97064a_0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388aa97064a_0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b3baf8d082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b3baf8d082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388aa97064a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388aa97064a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b3baf8d082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b3baf8d082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g388aa97064a_0_2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" name="Google Shape;629;g388aa97064a_0_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388aa97064a_0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388aa97064a_0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88aa97064a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88aa97064a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88aa97064a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388aa97064a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b3baf8d082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b3baf8d082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388aa97064a_0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388aa97064a_0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b3baf8d082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3b3baf8d082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3b3baf8d082_0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3b3baf8d082_0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3b3baf8d082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3b3baf8d082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3b3baf8d082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3b3baf8d082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88aa97064a_0_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388aa97064a_0_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3b3baf8d082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3b3baf8d082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b3baf8d082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b3baf8d082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" name="Shape 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" name="Google Shape;719;g3b3baf8d082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" name="Google Shape;720;g3b3baf8d082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b3baf8d082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3b3baf8d082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b3baf8d082_0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b3baf8d082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" name="Google Shape;739;g3b3baf8d082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" name="Google Shape;740;g3b3baf8d082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g388aa97064a_0_2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" name="Google Shape;748;g388aa97064a_0_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b3baf8d082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" name="Google Shape;754;g3b3baf8d082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b3baf8d082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b3baf8d082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b3baf8d082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" name="Google Shape;770;g3b3baf8d082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g388aa97064a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" name="Google Shape;778;g388aa97064a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b3baf8d082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b3baf8d082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88aa97064a_0_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88aa97064a_0_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3b3baf8d082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3b3baf8d082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/>
          <p:nvPr/>
        </p:nvSpPr>
        <p:spPr>
          <a:xfrm rot="10800000">
            <a:off x="4226100" y="2933550"/>
            <a:ext cx="691800" cy="388500"/>
          </a:xfrm>
          <a:prstGeom prst="triangle">
            <a:avLst>
              <a:gd fmla="val 50000" name="adj"/>
            </a:avLst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-25" y="0"/>
            <a:ext cx="9144000" cy="3124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 txBox="1"/>
          <p:nvPr>
            <p:ph type="ctrTitle"/>
          </p:nvPr>
        </p:nvSpPr>
        <p:spPr>
          <a:xfrm>
            <a:off x="411175" y="64430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411175" y="3398250"/>
            <a:ext cx="8282400" cy="126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Oswald"/>
              <a:buNone/>
              <a:defRPr sz="3600"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0" y="1567350"/>
            <a:ext cx="9144000" cy="2008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430800" y="1889700"/>
            <a:ext cx="8282400" cy="1516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29200" y="127557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117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832400" y="1468825"/>
            <a:ext cx="3999900" cy="309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18675" y="1457787"/>
            <a:ext cx="614100" cy="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6318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618204"/>
            <a:ext cx="2808000" cy="295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8900"/>
            <a:ext cx="5678100" cy="4085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None/>
              <a:defRPr sz="5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solidFill>
          <a:schemeClr val="dk1"/>
        </a:solid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175"/>
            <a:ext cx="4572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0"/>
            <a:ext cx="577200" cy="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07875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None/>
              <a:defRPr sz="4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9214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None/>
              <a:defRPr sz="19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Oswald"/>
              <a:buNone/>
              <a:defRPr sz="2100"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Google Shape;53;p11"/>
          <p:cNvCxnSpPr/>
          <p:nvPr/>
        </p:nvCxnSpPr>
        <p:spPr>
          <a:xfrm>
            <a:off x="413275" y="2988275"/>
            <a:ext cx="91050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dern-writer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72500"/>
            <a:ext cx="8520600" cy="73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Oswald"/>
              <a:buNone/>
              <a:defRPr sz="3000">
                <a:solidFill>
                  <a:schemeClr val="dk2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468825"/>
            <a:ext cx="8520600" cy="30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Code Pro"/>
              <a:buChar char="●"/>
              <a:defRPr sz="18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●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○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Source Code Pro"/>
              <a:buChar char="■"/>
              <a:defRPr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Source Code Pro"/>
                <a:ea typeface="Source Code Pro"/>
                <a:cs typeface="Source Code Pro"/>
                <a:sym typeface="Source Code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4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9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3"/>
          <p:cNvSpPr txBox="1"/>
          <p:nvPr>
            <p:ph type="title"/>
          </p:nvPr>
        </p:nvSpPr>
        <p:spPr>
          <a:xfrm>
            <a:off x="225000" y="2293900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DID YOU KNOW?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Baby zebras are born with…</a:t>
            </a:r>
            <a:endParaRPr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/>
          <p:nvPr>
            <p:ph type="title"/>
          </p:nvPr>
        </p:nvSpPr>
        <p:spPr>
          <a:xfrm>
            <a:off x="-240800" y="9406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...</a:t>
            </a:r>
            <a:r>
              <a:rPr lang="en"/>
              <a:t>spots!</a:t>
            </a:r>
            <a:endParaRPr/>
          </a:p>
        </p:txBody>
      </p:sp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/>
          <p:nvPr/>
        </p:nvSpPr>
        <p:spPr>
          <a:xfrm>
            <a:off x="6158150" y="17035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" name="Google Shape;72;p14"/>
          <p:cNvSpPr/>
          <p:nvPr/>
        </p:nvSpPr>
        <p:spPr>
          <a:xfrm>
            <a:off x="73333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" name="Google Shape;73;p14"/>
          <p:cNvSpPr/>
          <p:nvPr/>
        </p:nvSpPr>
        <p:spPr>
          <a:xfrm>
            <a:off x="6554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5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They can have up to 5 spots</a:t>
            </a:r>
            <a:endParaRPr/>
          </a:p>
        </p:txBody>
      </p:sp>
      <p:pic>
        <p:nvPicPr>
          <p:cNvPr id="79" name="Google Shape;7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5"/>
          <p:cNvSpPr/>
          <p:nvPr/>
        </p:nvSpPr>
        <p:spPr>
          <a:xfrm>
            <a:off x="6017975" y="10617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7415200" y="23902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2" name="Google Shape;82;p15"/>
          <p:cNvSpPr/>
          <p:nvPr/>
        </p:nvSpPr>
        <p:spPr>
          <a:xfrm>
            <a:off x="6807275" y="1938813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3" name="Google Shape;83;p15"/>
          <p:cNvSpPr/>
          <p:nvPr/>
        </p:nvSpPr>
        <p:spPr>
          <a:xfrm>
            <a:off x="7795500" y="19388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4" name="Google Shape;84;p15"/>
          <p:cNvSpPr/>
          <p:nvPr/>
        </p:nvSpPr>
        <p:spPr>
          <a:xfrm>
            <a:off x="627115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count the spots</a:t>
            </a:r>
            <a:endParaRPr/>
          </a:p>
        </p:txBody>
      </p:sp>
      <p:pic>
        <p:nvPicPr>
          <p:cNvPr id="90" name="Google Shape;9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6"/>
          <p:cNvSpPr/>
          <p:nvPr/>
        </p:nvSpPr>
        <p:spPr>
          <a:xfrm>
            <a:off x="6554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1</a:t>
            </a:r>
            <a:endParaRPr sz="10000"/>
          </a:p>
        </p:txBody>
      </p:sp>
      <p:pic>
        <p:nvPicPr>
          <p:cNvPr id="97" name="Google Shape;9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/>
          <p:nvPr/>
        </p:nvSpPr>
        <p:spPr>
          <a:xfrm>
            <a:off x="6554100" y="2112838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</a:t>
            </a:r>
            <a:r>
              <a:rPr lang="en"/>
              <a:t> count</a:t>
            </a:r>
            <a:endParaRPr/>
          </a:p>
        </p:txBody>
      </p:sp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9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count</a:t>
            </a:r>
            <a:endParaRPr/>
          </a:p>
        </p:txBody>
      </p:sp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9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15" name="Google Shape;115;p19"/>
          <p:cNvSpPr/>
          <p:nvPr/>
        </p:nvSpPr>
        <p:spPr>
          <a:xfrm>
            <a:off x="6158200" y="17289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16" name="Google Shape;116;p19"/>
          <p:cNvSpPr/>
          <p:nvPr/>
        </p:nvSpPr>
        <p:spPr>
          <a:xfrm>
            <a:off x="6158200" y="20472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2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2</a:t>
            </a:r>
            <a:endParaRPr sz="10000"/>
          </a:p>
        </p:txBody>
      </p:sp>
      <p:sp>
        <p:nvSpPr>
          <p:cNvPr id="123" name="Google Shape;123;p20"/>
          <p:cNvSpPr/>
          <p:nvPr/>
        </p:nvSpPr>
        <p:spPr>
          <a:xfrm>
            <a:off x="6158200" y="17289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24" name="Google Shape;124;p20"/>
          <p:cNvSpPr/>
          <p:nvPr/>
        </p:nvSpPr>
        <p:spPr>
          <a:xfrm>
            <a:off x="6158200" y="20472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count</a:t>
            </a:r>
            <a:endParaRPr/>
          </a:p>
        </p:txBody>
      </p:sp>
      <p:pic>
        <p:nvPicPr>
          <p:cNvPr id="130" name="Google Shape;13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1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count</a:t>
            </a:r>
            <a:endParaRPr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6062150" y="16028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2" name="Google Shape;142;p22"/>
          <p:cNvSpPr/>
          <p:nvPr/>
        </p:nvSpPr>
        <p:spPr>
          <a:xfrm>
            <a:off x="6639350" y="20060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7166400" y="2269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44" name="Google Shape;144;p22"/>
          <p:cNvSpPr/>
          <p:nvPr/>
        </p:nvSpPr>
        <p:spPr>
          <a:xfrm>
            <a:off x="7449900" y="25717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51" name="Google Shape;151;p23"/>
          <p:cNvSpPr/>
          <p:nvPr/>
        </p:nvSpPr>
        <p:spPr>
          <a:xfrm>
            <a:off x="6062150" y="16028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2" name="Google Shape;152;p23"/>
          <p:cNvSpPr/>
          <p:nvPr/>
        </p:nvSpPr>
        <p:spPr>
          <a:xfrm>
            <a:off x="6639350" y="20060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3" name="Google Shape;153;p23"/>
          <p:cNvSpPr/>
          <p:nvPr/>
        </p:nvSpPr>
        <p:spPr>
          <a:xfrm>
            <a:off x="7166400" y="2269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4" name="Google Shape;154;p23"/>
          <p:cNvSpPr/>
          <p:nvPr/>
        </p:nvSpPr>
        <p:spPr>
          <a:xfrm>
            <a:off x="7449900" y="25717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55" name="Google Shape;155;p23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4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count</a:t>
            </a:r>
            <a:endParaRPr/>
          </a:p>
        </p:txBody>
      </p:sp>
      <p:pic>
        <p:nvPicPr>
          <p:cNvPr id="161" name="Google Shape;16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5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count</a:t>
            </a:r>
            <a:endParaRPr/>
          </a:p>
        </p:txBody>
      </p:sp>
      <p:pic>
        <p:nvPicPr>
          <p:cNvPr id="169" name="Google Shape;16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172" name="Google Shape;172;p25"/>
          <p:cNvSpPr/>
          <p:nvPr/>
        </p:nvSpPr>
        <p:spPr>
          <a:xfrm>
            <a:off x="6099375" y="8656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3" name="Google Shape;173;p25"/>
          <p:cNvSpPr/>
          <p:nvPr/>
        </p:nvSpPr>
        <p:spPr>
          <a:xfrm>
            <a:off x="6942475" y="20299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4" name="Google Shape;174;p25"/>
          <p:cNvSpPr/>
          <p:nvPr/>
        </p:nvSpPr>
        <p:spPr>
          <a:xfrm>
            <a:off x="7829125" y="18143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5" name="Google Shape;175;p25"/>
          <p:cNvSpPr/>
          <p:nvPr/>
        </p:nvSpPr>
        <p:spPr>
          <a:xfrm>
            <a:off x="7650950" y="27728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76" name="Google Shape;176;p25"/>
          <p:cNvSpPr/>
          <p:nvPr/>
        </p:nvSpPr>
        <p:spPr>
          <a:xfrm>
            <a:off x="6164075" y="23610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6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  <p:sp>
        <p:nvSpPr>
          <p:cNvPr id="183" name="Google Shape;183;p26"/>
          <p:cNvSpPr/>
          <p:nvPr/>
        </p:nvSpPr>
        <p:spPr>
          <a:xfrm>
            <a:off x="6099375" y="8656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4" name="Google Shape;184;p26"/>
          <p:cNvSpPr/>
          <p:nvPr/>
        </p:nvSpPr>
        <p:spPr>
          <a:xfrm>
            <a:off x="6942475" y="20299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5" name="Google Shape;185;p26"/>
          <p:cNvSpPr/>
          <p:nvPr/>
        </p:nvSpPr>
        <p:spPr>
          <a:xfrm>
            <a:off x="7829125" y="18143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6" name="Google Shape;186;p26"/>
          <p:cNvSpPr/>
          <p:nvPr/>
        </p:nvSpPr>
        <p:spPr>
          <a:xfrm>
            <a:off x="7650950" y="27728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187" name="Google Shape;187;p26"/>
          <p:cNvSpPr/>
          <p:nvPr/>
        </p:nvSpPr>
        <p:spPr>
          <a:xfrm>
            <a:off x="6164075" y="23610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count</a:t>
            </a:r>
            <a:endParaRPr/>
          </a:p>
        </p:txBody>
      </p:sp>
      <p:pic>
        <p:nvPicPr>
          <p:cNvPr id="193" name="Google Shape;19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7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Group count</a:t>
            </a:r>
            <a:endParaRPr/>
          </a:p>
        </p:txBody>
      </p:sp>
      <p:pic>
        <p:nvPicPr>
          <p:cNvPr id="201" name="Google Shape;201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149" y="3191926"/>
            <a:ext cx="1304850" cy="1958924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204" name="Google Shape;204;p28"/>
          <p:cNvSpPr/>
          <p:nvPr/>
        </p:nvSpPr>
        <p:spPr>
          <a:xfrm>
            <a:off x="5904875" y="833975"/>
            <a:ext cx="171300" cy="163800"/>
          </a:xfrm>
          <a:prstGeom prst="donut">
            <a:avLst>
              <a:gd fmla="val 0" name="adj"/>
            </a:avLst>
          </a:prstGeom>
          <a:solidFill>
            <a:schemeClr val="l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5" name="Google Shape;205;p28"/>
          <p:cNvSpPr/>
          <p:nvPr/>
        </p:nvSpPr>
        <p:spPr>
          <a:xfrm>
            <a:off x="5903149" y="893550"/>
            <a:ext cx="149100" cy="1041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06" name="Google Shape;206;p28"/>
          <p:cNvSpPr/>
          <p:nvPr/>
        </p:nvSpPr>
        <p:spPr>
          <a:xfrm>
            <a:off x="5547451" y="1176510"/>
            <a:ext cx="260625" cy="424425"/>
          </a:xfrm>
          <a:custGeom>
            <a:rect b="b" l="l" r="r" t="t"/>
            <a:pathLst>
              <a:path extrusionOk="0" h="16977" w="10425">
                <a:moveTo>
                  <a:pt x="0" y="16977"/>
                </a:moveTo>
                <a:cubicBezTo>
                  <a:pt x="5315" y="12995"/>
                  <a:pt x="8323" y="6299"/>
                  <a:pt x="10425" y="0"/>
                </a:cubicBezTo>
              </a:path>
            </a:pathLst>
          </a:cu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9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0</a:t>
            </a:r>
            <a:endParaRPr sz="100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0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225" name="Google Shape;22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1"/>
          <p:cNvSpPr/>
          <p:nvPr/>
        </p:nvSpPr>
        <p:spPr>
          <a:xfrm>
            <a:off x="6158150" y="17035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28" name="Google Shape;228;p31"/>
          <p:cNvSpPr/>
          <p:nvPr/>
        </p:nvSpPr>
        <p:spPr>
          <a:xfrm>
            <a:off x="6553575" y="21698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2"/>
          <p:cNvSpPr/>
          <p:nvPr/>
        </p:nvSpPr>
        <p:spPr>
          <a:xfrm>
            <a:off x="6158150" y="17035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5" name="Google Shape;235;p32"/>
          <p:cNvSpPr/>
          <p:nvPr/>
        </p:nvSpPr>
        <p:spPr>
          <a:xfrm>
            <a:off x="6553575" y="21698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36" name="Google Shape;236;p32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2</a:t>
            </a:r>
            <a:endParaRPr sz="10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242" name="Google Shape;24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4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249" name="Google Shape;24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4"/>
          <p:cNvSpPr/>
          <p:nvPr/>
        </p:nvSpPr>
        <p:spPr>
          <a:xfrm>
            <a:off x="6158150" y="17035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2" name="Google Shape;252;p34"/>
          <p:cNvSpPr/>
          <p:nvPr/>
        </p:nvSpPr>
        <p:spPr>
          <a:xfrm>
            <a:off x="6553575" y="21698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3" name="Google Shape;253;p34"/>
          <p:cNvSpPr/>
          <p:nvPr/>
        </p:nvSpPr>
        <p:spPr>
          <a:xfrm>
            <a:off x="6949025" y="19669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4" name="Google Shape;254;p34"/>
          <p:cNvSpPr/>
          <p:nvPr/>
        </p:nvSpPr>
        <p:spPr>
          <a:xfrm>
            <a:off x="6270075" y="12392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55" name="Google Shape;255;p3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5"/>
          <p:cNvSpPr/>
          <p:nvPr/>
        </p:nvSpPr>
        <p:spPr>
          <a:xfrm>
            <a:off x="6158150" y="17035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2" name="Google Shape;262;p35"/>
          <p:cNvSpPr/>
          <p:nvPr/>
        </p:nvSpPr>
        <p:spPr>
          <a:xfrm>
            <a:off x="6553575" y="21698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3" name="Google Shape;263;p35"/>
          <p:cNvSpPr/>
          <p:nvPr/>
        </p:nvSpPr>
        <p:spPr>
          <a:xfrm>
            <a:off x="6949025" y="19669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4" name="Google Shape;264;p35"/>
          <p:cNvSpPr/>
          <p:nvPr/>
        </p:nvSpPr>
        <p:spPr>
          <a:xfrm>
            <a:off x="6270075" y="123927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65" name="Google Shape;265;p35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4</a:t>
            </a:r>
            <a:endParaRPr sz="100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6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271" name="Google Shape;27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7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278" name="Google Shape;27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7"/>
          <p:cNvSpPr/>
          <p:nvPr/>
        </p:nvSpPr>
        <p:spPr>
          <a:xfrm>
            <a:off x="5935900" y="7633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1" name="Google Shape;281;p37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8"/>
          <p:cNvSpPr/>
          <p:nvPr/>
        </p:nvSpPr>
        <p:spPr>
          <a:xfrm>
            <a:off x="5935900" y="7633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288" name="Google Shape;288;p38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1</a:t>
            </a:r>
            <a:endParaRPr sz="100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39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294" name="Google Shape;294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0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301" name="Google Shape;30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40"/>
          <p:cNvSpPr/>
          <p:nvPr/>
        </p:nvSpPr>
        <p:spPr>
          <a:xfrm>
            <a:off x="7647225" y="26468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4" name="Google Shape;304;p40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05" name="Google Shape;305;p40"/>
          <p:cNvSpPr/>
          <p:nvPr/>
        </p:nvSpPr>
        <p:spPr>
          <a:xfrm>
            <a:off x="7880625" y="18878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06" name="Google Shape;306;p40"/>
          <p:cNvSpPr/>
          <p:nvPr/>
        </p:nvSpPr>
        <p:spPr>
          <a:xfrm>
            <a:off x="5450850" y="13010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1"/>
          <p:cNvSpPr/>
          <p:nvPr/>
        </p:nvSpPr>
        <p:spPr>
          <a:xfrm>
            <a:off x="7647225" y="26468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3" name="Google Shape;313;p41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3</a:t>
            </a:r>
            <a:endParaRPr sz="10000"/>
          </a:p>
        </p:txBody>
      </p:sp>
      <p:sp>
        <p:nvSpPr>
          <p:cNvPr id="314" name="Google Shape;314;p41"/>
          <p:cNvSpPr/>
          <p:nvPr/>
        </p:nvSpPr>
        <p:spPr>
          <a:xfrm>
            <a:off x="7880625" y="18878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15" name="Google Shape;315;p41"/>
          <p:cNvSpPr/>
          <p:nvPr/>
        </p:nvSpPr>
        <p:spPr>
          <a:xfrm>
            <a:off x="5450850" y="1301025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2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321" name="Google Shape;32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43"/>
          <p:cNvSpPr txBox="1"/>
          <p:nvPr>
            <p:ph type="title"/>
          </p:nvPr>
        </p:nvSpPr>
        <p:spPr>
          <a:xfrm>
            <a:off x="-352200" y="3344174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Quiet count</a:t>
            </a:r>
            <a:endParaRPr/>
          </a:p>
        </p:txBody>
      </p:sp>
      <p:pic>
        <p:nvPicPr>
          <p:cNvPr id="328" name="Google Shape;328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69502" y="3544207"/>
            <a:ext cx="1612625" cy="1612625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43"/>
          <p:cNvSpPr/>
          <p:nvPr/>
        </p:nvSpPr>
        <p:spPr>
          <a:xfrm>
            <a:off x="6862775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1" name="Google Shape;331;p43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sp>
        <p:nvSpPr>
          <p:cNvPr id="332" name="Google Shape;332;p43"/>
          <p:cNvSpPr/>
          <p:nvPr/>
        </p:nvSpPr>
        <p:spPr>
          <a:xfrm>
            <a:off x="6510500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3" name="Google Shape;333;p43"/>
          <p:cNvSpPr/>
          <p:nvPr/>
        </p:nvSpPr>
        <p:spPr>
          <a:xfrm>
            <a:off x="6158225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4" name="Google Shape;334;p43"/>
          <p:cNvSpPr/>
          <p:nvPr/>
        </p:nvSpPr>
        <p:spPr>
          <a:xfrm>
            <a:off x="7215050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35" name="Google Shape;335;p43"/>
          <p:cNvSpPr/>
          <p:nvPr/>
        </p:nvSpPr>
        <p:spPr>
          <a:xfrm>
            <a:off x="6683988" y="22392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9225" y="222175"/>
            <a:ext cx="4133025" cy="4044724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44"/>
          <p:cNvSpPr/>
          <p:nvPr/>
        </p:nvSpPr>
        <p:spPr>
          <a:xfrm>
            <a:off x="6862775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2" name="Google Shape;342;p44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r>
              <a:rPr lang="en" sz="10000"/>
              <a:t>5</a:t>
            </a:r>
            <a:endParaRPr sz="10000"/>
          </a:p>
        </p:txBody>
      </p:sp>
      <p:sp>
        <p:nvSpPr>
          <p:cNvPr id="343" name="Google Shape;343;p44"/>
          <p:cNvSpPr/>
          <p:nvPr/>
        </p:nvSpPr>
        <p:spPr>
          <a:xfrm>
            <a:off x="6510500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4" name="Google Shape;344;p44"/>
          <p:cNvSpPr/>
          <p:nvPr/>
        </p:nvSpPr>
        <p:spPr>
          <a:xfrm>
            <a:off x="6158225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5" name="Google Shape;345;p44"/>
          <p:cNvSpPr/>
          <p:nvPr/>
        </p:nvSpPr>
        <p:spPr>
          <a:xfrm>
            <a:off x="7215050" y="194140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46" name="Google Shape;346;p44"/>
          <p:cNvSpPr/>
          <p:nvPr/>
        </p:nvSpPr>
        <p:spPr>
          <a:xfrm>
            <a:off x="6683988" y="2239250"/>
            <a:ext cx="283500" cy="2634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475" y="569550"/>
            <a:ext cx="3758303" cy="2085400"/>
          </a:xfrm>
          <a:prstGeom prst="rect">
            <a:avLst/>
          </a:prstGeom>
          <a:noFill/>
          <a:ln cap="rnd" cmpd="dbl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2" name="Google Shape;352;p45"/>
          <p:cNvSpPr txBox="1"/>
          <p:nvPr>
            <p:ph type="ctrTitle"/>
          </p:nvPr>
        </p:nvSpPr>
        <p:spPr>
          <a:xfrm>
            <a:off x="430800" y="279995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solidFill>
                  <a:schemeClr val="dk1"/>
                </a:solidFill>
              </a:rPr>
              <a:t>But, baby zebras are very fast</a:t>
            </a:r>
            <a:endParaRPr sz="5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475" y="569550"/>
            <a:ext cx="3758303" cy="2085400"/>
          </a:xfrm>
          <a:prstGeom prst="rect">
            <a:avLst/>
          </a:prstGeom>
          <a:noFill/>
          <a:ln cap="rnd" cmpd="dbl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58" name="Google Shape;358;p46"/>
          <p:cNvSpPr txBox="1"/>
          <p:nvPr>
            <p:ph type="ctrTitle"/>
          </p:nvPr>
        </p:nvSpPr>
        <p:spPr>
          <a:xfrm>
            <a:off x="430800" y="279995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solidFill>
                  <a:schemeClr val="dk1"/>
                </a:solidFill>
              </a:rPr>
              <a:t>So let’s count the dots quickly!</a:t>
            </a:r>
            <a:endParaRPr sz="5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47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4" name="Google Shape;364;p47"/>
          <p:cNvSpPr/>
          <p:nvPr/>
        </p:nvSpPr>
        <p:spPr>
          <a:xfrm>
            <a:off x="809962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5" name="Google Shape;365;p47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6" name="Google Shape;366;p47"/>
          <p:cNvSpPr/>
          <p:nvPr/>
        </p:nvSpPr>
        <p:spPr>
          <a:xfrm>
            <a:off x="6483750" y="4045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67" name="Google Shape;367;p47"/>
          <p:cNvSpPr/>
          <p:nvPr/>
        </p:nvSpPr>
        <p:spPr>
          <a:xfrm>
            <a:off x="6004775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48"/>
          <p:cNvSpPr/>
          <p:nvPr/>
        </p:nvSpPr>
        <p:spPr>
          <a:xfrm>
            <a:off x="5393275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3" name="Google Shape;373;p48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4" name="Google Shape;374;p48"/>
          <p:cNvSpPr/>
          <p:nvPr/>
        </p:nvSpPr>
        <p:spPr>
          <a:xfrm>
            <a:off x="5774450" y="1192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75" name="Google Shape;375;p48"/>
          <p:cNvSpPr/>
          <p:nvPr/>
        </p:nvSpPr>
        <p:spPr>
          <a:xfrm>
            <a:off x="6200725" y="341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9"/>
          <p:cNvSpPr/>
          <p:nvPr/>
        </p:nvSpPr>
        <p:spPr>
          <a:xfrm>
            <a:off x="794950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1" name="Google Shape;381;p49"/>
          <p:cNvSpPr/>
          <p:nvPr/>
        </p:nvSpPr>
        <p:spPr>
          <a:xfrm>
            <a:off x="556667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2" name="Google Shape;382;p49"/>
          <p:cNvSpPr/>
          <p:nvPr/>
        </p:nvSpPr>
        <p:spPr>
          <a:xfrm>
            <a:off x="6060375" y="1642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3" name="Google Shape;383;p49"/>
          <p:cNvSpPr/>
          <p:nvPr/>
        </p:nvSpPr>
        <p:spPr>
          <a:xfrm>
            <a:off x="7175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84" name="Google Shape;384;p49"/>
          <p:cNvSpPr/>
          <p:nvPr/>
        </p:nvSpPr>
        <p:spPr>
          <a:xfrm>
            <a:off x="6704050" y="4005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0"/>
          <p:cNvSpPr/>
          <p:nvPr/>
        </p:nvSpPr>
        <p:spPr>
          <a:xfrm>
            <a:off x="4981300" y="3640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0" name="Google Shape;390;p50"/>
          <p:cNvSpPr/>
          <p:nvPr/>
        </p:nvSpPr>
        <p:spPr>
          <a:xfrm>
            <a:off x="7734675" y="1082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1" name="Google Shape;391;p50"/>
          <p:cNvSpPr/>
          <p:nvPr/>
        </p:nvSpPr>
        <p:spPr>
          <a:xfrm>
            <a:off x="4981300" y="8893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2" name="Google Shape;392;p50"/>
          <p:cNvSpPr/>
          <p:nvPr/>
        </p:nvSpPr>
        <p:spPr>
          <a:xfrm>
            <a:off x="5911925" y="341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1"/>
          <p:cNvSpPr/>
          <p:nvPr/>
        </p:nvSpPr>
        <p:spPr>
          <a:xfrm>
            <a:off x="754122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8" name="Google Shape;398;p51"/>
          <p:cNvSpPr/>
          <p:nvPr/>
        </p:nvSpPr>
        <p:spPr>
          <a:xfrm>
            <a:off x="556667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399" name="Google Shape;399;p51"/>
          <p:cNvSpPr/>
          <p:nvPr/>
        </p:nvSpPr>
        <p:spPr>
          <a:xfrm>
            <a:off x="5195800" y="5553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0" name="Google Shape;400;p51"/>
          <p:cNvSpPr/>
          <p:nvPr/>
        </p:nvSpPr>
        <p:spPr>
          <a:xfrm>
            <a:off x="7102500" y="1642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1" name="Google Shape;401;p51"/>
          <p:cNvSpPr/>
          <p:nvPr/>
        </p:nvSpPr>
        <p:spPr>
          <a:xfrm>
            <a:off x="6704050" y="37597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2"/>
          <p:cNvSpPr/>
          <p:nvPr/>
        </p:nvSpPr>
        <p:spPr>
          <a:xfrm>
            <a:off x="5386100" y="2248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7" name="Google Shape;407;p52"/>
          <p:cNvSpPr/>
          <p:nvPr/>
        </p:nvSpPr>
        <p:spPr>
          <a:xfrm>
            <a:off x="6659975" y="273928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8" name="Google Shape;408;p52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09" name="Google Shape;409;p52"/>
          <p:cNvSpPr/>
          <p:nvPr/>
        </p:nvSpPr>
        <p:spPr>
          <a:xfrm>
            <a:off x="5425600" y="871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3"/>
          <p:cNvSpPr/>
          <p:nvPr/>
        </p:nvSpPr>
        <p:spPr>
          <a:xfrm>
            <a:off x="7744925" y="8768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5" name="Google Shape;415;p53"/>
          <p:cNvSpPr/>
          <p:nvPr/>
        </p:nvSpPr>
        <p:spPr>
          <a:xfrm>
            <a:off x="5497425" y="28941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6" name="Google Shape;416;p53"/>
          <p:cNvSpPr/>
          <p:nvPr/>
        </p:nvSpPr>
        <p:spPr>
          <a:xfrm>
            <a:off x="4794950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7" name="Google Shape;417;p53"/>
          <p:cNvSpPr/>
          <p:nvPr/>
        </p:nvSpPr>
        <p:spPr>
          <a:xfrm>
            <a:off x="6436075" y="1947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18" name="Google Shape;418;p53"/>
          <p:cNvSpPr/>
          <p:nvPr/>
        </p:nvSpPr>
        <p:spPr>
          <a:xfrm>
            <a:off x="5223075" y="388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54"/>
          <p:cNvSpPr/>
          <p:nvPr/>
        </p:nvSpPr>
        <p:spPr>
          <a:xfrm>
            <a:off x="6335850" y="1833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4" name="Google Shape;424;p54"/>
          <p:cNvSpPr/>
          <p:nvPr/>
        </p:nvSpPr>
        <p:spPr>
          <a:xfrm>
            <a:off x="8136950" y="1911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5" name="Google Shape;425;p54"/>
          <p:cNvSpPr/>
          <p:nvPr/>
        </p:nvSpPr>
        <p:spPr>
          <a:xfrm>
            <a:off x="7491575" y="297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26" name="Google Shape;426;p54"/>
          <p:cNvSpPr/>
          <p:nvPr/>
        </p:nvSpPr>
        <p:spPr>
          <a:xfrm>
            <a:off x="5822475" y="42454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55"/>
          <p:cNvSpPr/>
          <p:nvPr/>
        </p:nvSpPr>
        <p:spPr>
          <a:xfrm>
            <a:off x="7274625" y="407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2" name="Google Shape;432;p55"/>
          <p:cNvSpPr/>
          <p:nvPr/>
        </p:nvSpPr>
        <p:spPr>
          <a:xfrm>
            <a:off x="5731575" y="429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3" name="Google Shape;433;p55"/>
          <p:cNvSpPr/>
          <p:nvPr/>
        </p:nvSpPr>
        <p:spPr>
          <a:xfrm>
            <a:off x="4802650" y="2531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4" name="Google Shape;434;p55"/>
          <p:cNvSpPr/>
          <p:nvPr/>
        </p:nvSpPr>
        <p:spPr>
          <a:xfrm>
            <a:off x="8075125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35" name="Google Shape;435;p55"/>
          <p:cNvSpPr/>
          <p:nvPr/>
        </p:nvSpPr>
        <p:spPr>
          <a:xfrm>
            <a:off x="7706875" y="2738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6"/>
          <p:cNvSpPr/>
          <p:nvPr/>
        </p:nvSpPr>
        <p:spPr>
          <a:xfrm>
            <a:off x="6044000" y="4180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1" name="Google Shape;441;p56"/>
          <p:cNvSpPr/>
          <p:nvPr/>
        </p:nvSpPr>
        <p:spPr>
          <a:xfrm>
            <a:off x="7458500" y="3352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2" name="Google Shape;442;p56"/>
          <p:cNvSpPr/>
          <p:nvPr/>
        </p:nvSpPr>
        <p:spPr>
          <a:xfrm>
            <a:off x="5885675" y="3093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3" name="Google Shape;443;p56"/>
          <p:cNvSpPr/>
          <p:nvPr/>
        </p:nvSpPr>
        <p:spPr>
          <a:xfrm>
            <a:off x="6377775" y="1243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44" name="Google Shape;444;p56"/>
          <p:cNvSpPr/>
          <p:nvPr/>
        </p:nvSpPr>
        <p:spPr>
          <a:xfrm>
            <a:off x="5731800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57"/>
          <p:cNvSpPr/>
          <p:nvPr/>
        </p:nvSpPr>
        <p:spPr>
          <a:xfrm>
            <a:off x="5799300" y="2516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0" name="Google Shape;450;p57"/>
          <p:cNvSpPr/>
          <p:nvPr/>
        </p:nvSpPr>
        <p:spPr>
          <a:xfrm>
            <a:off x="6573600" y="1280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1" name="Google Shape;451;p57"/>
          <p:cNvSpPr/>
          <p:nvPr/>
        </p:nvSpPr>
        <p:spPr>
          <a:xfrm>
            <a:off x="5697225" y="471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2" name="Google Shape;452;p57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58"/>
          <p:cNvSpPr/>
          <p:nvPr/>
        </p:nvSpPr>
        <p:spPr>
          <a:xfrm>
            <a:off x="5060825" y="247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8" name="Google Shape;458;p58"/>
          <p:cNvSpPr/>
          <p:nvPr/>
        </p:nvSpPr>
        <p:spPr>
          <a:xfrm>
            <a:off x="46705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59" name="Google Shape;459;p58"/>
          <p:cNvSpPr/>
          <p:nvPr/>
        </p:nvSpPr>
        <p:spPr>
          <a:xfrm>
            <a:off x="6831950" y="18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0" name="Google Shape;460;p58"/>
          <p:cNvSpPr/>
          <p:nvPr/>
        </p:nvSpPr>
        <p:spPr>
          <a:xfrm>
            <a:off x="5757275" y="4040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59"/>
          <p:cNvSpPr/>
          <p:nvPr/>
        </p:nvSpPr>
        <p:spPr>
          <a:xfrm>
            <a:off x="5190450" y="330787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6" name="Google Shape;466;p59"/>
          <p:cNvSpPr/>
          <p:nvPr/>
        </p:nvSpPr>
        <p:spPr>
          <a:xfrm>
            <a:off x="6238075" y="1256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7" name="Google Shape;467;p59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68" name="Google Shape;468;p59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60"/>
          <p:cNvSpPr/>
          <p:nvPr/>
        </p:nvSpPr>
        <p:spPr>
          <a:xfrm>
            <a:off x="4747150" y="231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4" name="Google Shape;474;p60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75" name="Google Shape;475;p60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1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1" name="Google Shape;481;p61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2" name="Google Shape;482;p61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3" name="Google Shape;483;p61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62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89" name="Google Shape;489;p62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3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5" name="Google Shape;495;p63"/>
          <p:cNvSpPr/>
          <p:nvPr/>
        </p:nvSpPr>
        <p:spPr>
          <a:xfrm>
            <a:off x="7290375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496" name="Google Shape;496;p63"/>
          <p:cNvSpPr/>
          <p:nvPr/>
        </p:nvSpPr>
        <p:spPr>
          <a:xfrm>
            <a:off x="6575925" y="239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64"/>
          <p:cNvSpPr/>
          <p:nvPr/>
        </p:nvSpPr>
        <p:spPr>
          <a:xfrm>
            <a:off x="4960975" y="842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02" name="Google Shape;502;p64"/>
          <p:cNvSpPr/>
          <p:nvPr/>
        </p:nvSpPr>
        <p:spPr>
          <a:xfrm>
            <a:off x="8118925" y="3976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03" name="Google Shape;503;p64"/>
          <p:cNvSpPr/>
          <p:nvPr/>
        </p:nvSpPr>
        <p:spPr>
          <a:xfrm>
            <a:off x="7035275" y="255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65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09" name="Google Shape;509;p65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66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5" name="Google Shape;515;p66"/>
          <p:cNvSpPr/>
          <p:nvPr/>
        </p:nvSpPr>
        <p:spPr>
          <a:xfrm>
            <a:off x="7296375" y="33162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16" name="Google Shape;516;p66"/>
          <p:cNvSpPr/>
          <p:nvPr/>
        </p:nvSpPr>
        <p:spPr>
          <a:xfrm>
            <a:off x="7251425" y="1240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7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2" name="Google Shape;522;p67"/>
          <p:cNvSpPr/>
          <p:nvPr/>
        </p:nvSpPr>
        <p:spPr>
          <a:xfrm>
            <a:off x="569122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3" name="Google Shape;523;p67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68"/>
          <p:cNvSpPr/>
          <p:nvPr/>
        </p:nvSpPr>
        <p:spPr>
          <a:xfrm>
            <a:off x="6714525" y="264838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29" name="Google Shape;529;p68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0" name="Google Shape;530;p68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69"/>
          <p:cNvSpPr/>
          <p:nvPr/>
        </p:nvSpPr>
        <p:spPr>
          <a:xfrm>
            <a:off x="7447250" y="402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6" name="Google Shape;536;p69"/>
          <p:cNvSpPr/>
          <p:nvPr/>
        </p:nvSpPr>
        <p:spPr>
          <a:xfrm>
            <a:off x="4749075" y="2253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37" name="Google Shape;537;p69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70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1"/>
          <p:cNvSpPr/>
          <p:nvPr/>
        </p:nvSpPr>
        <p:spPr>
          <a:xfrm>
            <a:off x="7246450" y="4161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48" name="Google Shape;548;p71"/>
          <p:cNvSpPr/>
          <p:nvPr/>
        </p:nvSpPr>
        <p:spPr>
          <a:xfrm>
            <a:off x="8020750" y="2451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72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73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59" name="Google Shape;559;p73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74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75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76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3475" y="569550"/>
            <a:ext cx="3758303" cy="2085400"/>
          </a:xfrm>
          <a:prstGeom prst="rect">
            <a:avLst/>
          </a:prstGeom>
          <a:noFill/>
          <a:ln cap="rnd" cmpd="dbl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580" name="Google Shape;580;p77"/>
          <p:cNvSpPr txBox="1"/>
          <p:nvPr>
            <p:ph type="ctrTitle"/>
          </p:nvPr>
        </p:nvSpPr>
        <p:spPr>
          <a:xfrm>
            <a:off x="430800" y="2799950"/>
            <a:ext cx="8282400" cy="2109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700">
                <a:solidFill>
                  <a:schemeClr val="dk1"/>
                </a:solidFill>
              </a:rPr>
              <a:t>More practice</a:t>
            </a:r>
            <a:endParaRPr sz="5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78"/>
          <p:cNvSpPr/>
          <p:nvPr/>
        </p:nvSpPr>
        <p:spPr>
          <a:xfrm>
            <a:off x="5977750" y="3677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6" name="Google Shape;586;p78"/>
          <p:cNvSpPr/>
          <p:nvPr/>
        </p:nvSpPr>
        <p:spPr>
          <a:xfrm>
            <a:off x="6590150" y="3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7" name="Google Shape;587;p78"/>
          <p:cNvSpPr/>
          <p:nvPr/>
        </p:nvSpPr>
        <p:spPr>
          <a:xfrm>
            <a:off x="5425400" y="240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8" name="Google Shape;588;p78"/>
          <p:cNvSpPr/>
          <p:nvPr/>
        </p:nvSpPr>
        <p:spPr>
          <a:xfrm>
            <a:off x="7102500" y="1882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89" name="Google Shape;589;p78"/>
          <p:cNvSpPr/>
          <p:nvPr/>
        </p:nvSpPr>
        <p:spPr>
          <a:xfrm>
            <a:off x="5977750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79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595" name="Google Shape;595;p79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0"/>
          <p:cNvSpPr/>
          <p:nvPr/>
        </p:nvSpPr>
        <p:spPr>
          <a:xfrm>
            <a:off x="473582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01" name="Google Shape;601;p80"/>
          <p:cNvSpPr/>
          <p:nvPr/>
        </p:nvSpPr>
        <p:spPr>
          <a:xfrm>
            <a:off x="79792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02" name="Google Shape;602;p80"/>
          <p:cNvSpPr/>
          <p:nvPr/>
        </p:nvSpPr>
        <p:spPr>
          <a:xfrm>
            <a:off x="6200725" y="4298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03" name="Google Shape;603;p80"/>
          <p:cNvSpPr/>
          <p:nvPr/>
        </p:nvSpPr>
        <p:spPr>
          <a:xfrm>
            <a:off x="6200725" y="341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81"/>
          <p:cNvSpPr/>
          <p:nvPr/>
        </p:nvSpPr>
        <p:spPr>
          <a:xfrm>
            <a:off x="5829700" y="39607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82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4" name="Google Shape;614;p82"/>
          <p:cNvSpPr/>
          <p:nvPr/>
        </p:nvSpPr>
        <p:spPr>
          <a:xfrm>
            <a:off x="7290375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15" name="Google Shape;615;p82"/>
          <p:cNvSpPr/>
          <p:nvPr/>
        </p:nvSpPr>
        <p:spPr>
          <a:xfrm>
            <a:off x="6575925" y="2390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83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84"/>
          <p:cNvSpPr/>
          <p:nvPr/>
        </p:nvSpPr>
        <p:spPr>
          <a:xfrm>
            <a:off x="7246450" y="41616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26" name="Google Shape;626;p84"/>
          <p:cNvSpPr/>
          <p:nvPr/>
        </p:nvSpPr>
        <p:spPr>
          <a:xfrm>
            <a:off x="5126850" y="320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85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6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7" name="Google Shape;637;p86"/>
          <p:cNvSpPr/>
          <p:nvPr/>
        </p:nvSpPr>
        <p:spPr>
          <a:xfrm>
            <a:off x="809962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8" name="Google Shape;638;p86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39" name="Google Shape;639;p86"/>
          <p:cNvSpPr/>
          <p:nvPr/>
        </p:nvSpPr>
        <p:spPr>
          <a:xfrm>
            <a:off x="6483750" y="4045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0" name="Google Shape;640;p86"/>
          <p:cNvSpPr/>
          <p:nvPr/>
        </p:nvSpPr>
        <p:spPr>
          <a:xfrm>
            <a:off x="6004775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87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6" name="Google Shape;646;p87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7" name="Google Shape;647;p87"/>
          <p:cNvSpPr/>
          <p:nvPr/>
        </p:nvSpPr>
        <p:spPr>
          <a:xfrm>
            <a:off x="4923200" y="521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48" name="Google Shape;648;p87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88"/>
          <p:cNvSpPr/>
          <p:nvPr/>
        </p:nvSpPr>
        <p:spPr>
          <a:xfrm>
            <a:off x="57294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54" name="Google Shape;654;p88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89"/>
          <p:cNvSpPr/>
          <p:nvPr/>
        </p:nvSpPr>
        <p:spPr>
          <a:xfrm>
            <a:off x="6044000" y="4180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0" name="Google Shape;660;p89"/>
          <p:cNvSpPr/>
          <p:nvPr/>
        </p:nvSpPr>
        <p:spPr>
          <a:xfrm>
            <a:off x="7458500" y="3352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1" name="Google Shape;661;p89"/>
          <p:cNvSpPr/>
          <p:nvPr/>
        </p:nvSpPr>
        <p:spPr>
          <a:xfrm>
            <a:off x="5885675" y="3093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2" name="Google Shape;662;p89"/>
          <p:cNvSpPr/>
          <p:nvPr/>
        </p:nvSpPr>
        <p:spPr>
          <a:xfrm>
            <a:off x="6377775" y="1243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63" name="Google Shape;663;p89"/>
          <p:cNvSpPr/>
          <p:nvPr/>
        </p:nvSpPr>
        <p:spPr>
          <a:xfrm>
            <a:off x="5731800" y="66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90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91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4" name="Google Shape;674;p91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75" name="Google Shape;675;p91"/>
          <p:cNvSpPr txBox="1"/>
          <p:nvPr>
            <p:ph type="title"/>
          </p:nvPr>
        </p:nvSpPr>
        <p:spPr>
          <a:xfrm>
            <a:off x="356650" y="1436875"/>
            <a:ext cx="4045200" cy="1789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00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92"/>
          <p:cNvSpPr/>
          <p:nvPr/>
        </p:nvSpPr>
        <p:spPr>
          <a:xfrm>
            <a:off x="5733450" y="325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1" name="Google Shape;681;p92"/>
          <p:cNvSpPr/>
          <p:nvPr/>
        </p:nvSpPr>
        <p:spPr>
          <a:xfrm>
            <a:off x="5433050" y="26916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93"/>
          <p:cNvSpPr/>
          <p:nvPr/>
        </p:nvSpPr>
        <p:spPr>
          <a:xfrm>
            <a:off x="56253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87" name="Google Shape;687;p93"/>
          <p:cNvSpPr/>
          <p:nvPr/>
        </p:nvSpPr>
        <p:spPr>
          <a:xfrm>
            <a:off x="7744575" y="2138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94"/>
          <p:cNvSpPr/>
          <p:nvPr/>
        </p:nvSpPr>
        <p:spPr>
          <a:xfrm>
            <a:off x="7274625" y="407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3" name="Google Shape;693;p94"/>
          <p:cNvSpPr/>
          <p:nvPr/>
        </p:nvSpPr>
        <p:spPr>
          <a:xfrm>
            <a:off x="5731575" y="429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4" name="Google Shape;694;p94"/>
          <p:cNvSpPr/>
          <p:nvPr/>
        </p:nvSpPr>
        <p:spPr>
          <a:xfrm>
            <a:off x="4802650" y="2531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5" name="Google Shape;695;p94"/>
          <p:cNvSpPr/>
          <p:nvPr/>
        </p:nvSpPr>
        <p:spPr>
          <a:xfrm>
            <a:off x="8075125" y="9852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696" name="Google Shape;696;p94"/>
          <p:cNvSpPr/>
          <p:nvPr/>
        </p:nvSpPr>
        <p:spPr>
          <a:xfrm>
            <a:off x="7706875" y="2738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95"/>
          <p:cNvSpPr/>
          <p:nvPr/>
        </p:nvSpPr>
        <p:spPr>
          <a:xfrm>
            <a:off x="7987600" y="2377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2" name="Google Shape;702;p95"/>
          <p:cNvSpPr/>
          <p:nvPr/>
        </p:nvSpPr>
        <p:spPr>
          <a:xfrm>
            <a:off x="4923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03" name="Google Shape;703;p95"/>
          <p:cNvSpPr/>
          <p:nvPr/>
        </p:nvSpPr>
        <p:spPr>
          <a:xfrm>
            <a:off x="7987600" y="3226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96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" name="Google Shape;713;p97"/>
          <p:cNvSpPr/>
          <p:nvPr/>
        </p:nvSpPr>
        <p:spPr>
          <a:xfrm>
            <a:off x="8099625" y="73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4" name="Google Shape;714;p97"/>
          <p:cNvSpPr/>
          <p:nvPr/>
        </p:nvSpPr>
        <p:spPr>
          <a:xfrm>
            <a:off x="8099625" y="24618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5" name="Google Shape;715;p97"/>
          <p:cNvSpPr/>
          <p:nvPr/>
        </p:nvSpPr>
        <p:spPr>
          <a:xfrm>
            <a:off x="5230475" y="3053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6" name="Google Shape;716;p97"/>
          <p:cNvSpPr/>
          <p:nvPr/>
        </p:nvSpPr>
        <p:spPr>
          <a:xfrm>
            <a:off x="6483750" y="40459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17" name="Google Shape;717;p97"/>
          <p:cNvSpPr/>
          <p:nvPr/>
        </p:nvSpPr>
        <p:spPr>
          <a:xfrm>
            <a:off x="6004775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98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3" name="Google Shape;723;p98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4" name="Google Shape;724;p98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25" name="Google Shape;725;p98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99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1" name="Google Shape;731;p99"/>
          <p:cNvSpPr/>
          <p:nvPr/>
        </p:nvSpPr>
        <p:spPr>
          <a:xfrm>
            <a:off x="569122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32" name="Google Shape;732;p99"/>
          <p:cNvSpPr/>
          <p:nvPr/>
        </p:nvSpPr>
        <p:spPr>
          <a:xfrm>
            <a:off x="6075475" y="513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100"/>
          <p:cNvSpPr/>
          <p:nvPr/>
        </p:nvSpPr>
        <p:spPr>
          <a:xfrm>
            <a:off x="5281950" y="18046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101"/>
          <p:cNvSpPr/>
          <p:nvPr/>
        </p:nvSpPr>
        <p:spPr>
          <a:xfrm>
            <a:off x="5799300" y="25169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43" name="Google Shape;743;p101"/>
          <p:cNvSpPr/>
          <p:nvPr/>
        </p:nvSpPr>
        <p:spPr>
          <a:xfrm>
            <a:off x="6573600" y="1280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44" name="Google Shape;744;p101"/>
          <p:cNvSpPr/>
          <p:nvPr/>
        </p:nvSpPr>
        <p:spPr>
          <a:xfrm>
            <a:off x="5697225" y="4712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45" name="Google Shape;745;p101"/>
          <p:cNvSpPr/>
          <p:nvPr/>
        </p:nvSpPr>
        <p:spPr>
          <a:xfrm>
            <a:off x="6075475" y="3284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102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1" name="Google Shape;751;p102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103"/>
          <p:cNvSpPr/>
          <p:nvPr/>
        </p:nvSpPr>
        <p:spPr>
          <a:xfrm>
            <a:off x="794950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7" name="Google Shape;757;p103"/>
          <p:cNvSpPr/>
          <p:nvPr/>
        </p:nvSpPr>
        <p:spPr>
          <a:xfrm>
            <a:off x="5566675" y="27150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8" name="Google Shape;758;p103"/>
          <p:cNvSpPr/>
          <p:nvPr/>
        </p:nvSpPr>
        <p:spPr>
          <a:xfrm>
            <a:off x="6060375" y="16420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59" name="Google Shape;759;p103"/>
          <p:cNvSpPr/>
          <p:nvPr/>
        </p:nvSpPr>
        <p:spPr>
          <a:xfrm>
            <a:off x="7175200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60" name="Google Shape;760;p103"/>
          <p:cNvSpPr/>
          <p:nvPr/>
        </p:nvSpPr>
        <p:spPr>
          <a:xfrm>
            <a:off x="6704050" y="4005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104"/>
          <p:cNvSpPr/>
          <p:nvPr/>
        </p:nvSpPr>
        <p:spPr>
          <a:xfrm>
            <a:off x="7447250" y="40282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66" name="Google Shape;766;p104"/>
          <p:cNvSpPr/>
          <p:nvPr/>
        </p:nvSpPr>
        <p:spPr>
          <a:xfrm>
            <a:off x="4749075" y="22534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67" name="Google Shape;767;p104"/>
          <p:cNvSpPr/>
          <p:nvPr/>
        </p:nvSpPr>
        <p:spPr>
          <a:xfrm>
            <a:off x="7981600" y="296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p105"/>
          <p:cNvSpPr/>
          <p:nvPr/>
        </p:nvSpPr>
        <p:spPr>
          <a:xfrm>
            <a:off x="5060825" y="2470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3" name="Google Shape;773;p105"/>
          <p:cNvSpPr/>
          <p:nvPr/>
        </p:nvSpPr>
        <p:spPr>
          <a:xfrm>
            <a:off x="4670550" y="25717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4" name="Google Shape;774;p105"/>
          <p:cNvSpPr/>
          <p:nvPr/>
        </p:nvSpPr>
        <p:spPr>
          <a:xfrm>
            <a:off x="6831950" y="1831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75" name="Google Shape;775;p105"/>
          <p:cNvSpPr/>
          <p:nvPr/>
        </p:nvSpPr>
        <p:spPr>
          <a:xfrm>
            <a:off x="5757275" y="40405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" name="Shape 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" name="Google Shape;780;p106"/>
          <p:cNvSpPr/>
          <p:nvPr/>
        </p:nvSpPr>
        <p:spPr>
          <a:xfrm>
            <a:off x="7845650" y="46212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" name="Google Shape;785;p107"/>
          <p:cNvSpPr/>
          <p:nvPr/>
        </p:nvSpPr>
        <p:spPr>
          <a:xfrm>
            <a:off x="6960925" y="10863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6" name="Google Shape;786;p107"/>
          <p:cNvSpPr/>
          <p:nvPr/>
        </p:nvSpPr>
        <p:spPr>
          <a:xfrm>
            <a:off x="7937175" y="3441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7" name="Google Shape;787;p107"/>
          <p:cNvSpPr/>
          <p:nvPr/>
        </p:nvSpPr>
        <p:spPr>
          <a:xfrm>
            <a:off x="5493575" y="34335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88" name="Google Shape;788;p107"/>
          <p:cNvSpPr/>
          <p:nvPr/>
        </p:nvSpPr>
        <p:spPr>
          <a:xfrm>
            <a:off x="7639375" y="24155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08"/>
          <p:cNvSpPr/>
          <p:nvPr/>
        </p:nvSpPr>
        <p:spPr>
          <a:xfrm>
            <a:off x="5203450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4" name="Google Shape;794;p108"/>
          <p:cNvSpPr/>
          <p:nvPr/>
        </p:nvSpPr>
        <p:spPr>
          <a:xfrm>
            <a:off x="6659975" y="26497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795" name="Google Shape;795;p108"/>
          <p:cNvSpPr/>
          <p:nvPr/>
        </p:nvSpPr>
        <p:spPr>
          <a:xfrm>
            <a:off x="6659975" y="132760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Google Shape;800;p109"/>
          <p:cNvSpPr/>
          <p:nvPr/>
        </p:nvSpPr>
        <p:spPr>
          <a:xfrm>
            <a:off x="6075475" y="2360450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sp>
        <p:nvSpPr>
          <p:cNvPr id="801" name="Google Shape;801;p109"/>
          <p:cNvSpPr/>
          <p:nvPr/>
        </p:nvSpPr>
        <p:spPr>
          <a:xfrm>
            <a:off x="6075475" y="1436875"/>
            <a:ext cx="774300" cy="767100"/>
          </a:xfrm>
          <a:prstGeom prst="ellipse">
            <a:avLst/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ern Writer">
  <a:themeElements>
    <a:clrScheme name="Modern Writer">
      <a:dk1>
        <a:srgbClr val="E91D63"/>
      </a:dk1>
      <a:lt1>
        <a:srgbClr val="FFFFFF"/>
      </a:lt1>
      <a:dk2>
        <a:srgbClr val="424242"/>
      </a:dk2>
      <a:lt2>
        <a:srgbClr val="999999"/>
      </a:lt2>
      <a:accent1>
        <a:srgbClr val="607D8B"/>
      </a:accent1>
      <a:accent2>
        <a:srgbClr val="673AB7"/>
      </a:accent2>
      <a:accent3>
        <a:srgbClr val="9C26B0"/>
      </a:accent3>
      <a:accent4>
        <a:srgbClr val="0090AC"/>
      </a:accent4>
      <a:accent5>
        <a:srgbClr val="00838F"/>
      </a:accent5>
      <a:accent6>
        <a:srgbClr val="F8E71C"/>
      </a:accent6>
      <a:hlink>
        <a:srgbClr val="00838F"/>
      </a:hlink>
      <a:folHlink>
        <a:srgbClr val="00838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