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</p:sldIdLst>
  <p:sldSz cy="5143500" cx="9144000"/>
  <p:notesSz cx="6858000" cy="9144000"/>
  <p:embeddedFontLst>
    <p:embeddedFont>
      <p:font typeface="Montserrat"/>
      <p:regular r:id="rId73"/>
      <p:bold r:id="rId74"/>
      <p:italic r:id="rId75"/>
      <p:boldItalic r:id="rId7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Montserrat-regular.fntdata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font" Target="fonts/Montserrat-italic.fntdata"/><Relationship Id="rId30" Type="http://schemas.openxmlformats.org/officeDocument/2006/relationships/slide" Target="slides/slide25.xml"/><Relationship Id="rId74" Type="http://schemas.openxmlformats.org/officeDocument/2006/relationships/font" Target="fonts/Montserrat-bold.fntdata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76" Type="http://schemas.openxmlformats.org/officeDocument/2006/relationships/font" Target="fonts/Montserrat-boldItalic.fntdata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83bca949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83bca949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97ec83d32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97ec83d32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97ec83d32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97ec83d32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97ec83d32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97ec83d32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7ec83d32b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97ec83d32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97ec83d32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97ec83d32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97ec83d32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97ec83d32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97ec83d32b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97ec83d32b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97ec83d32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97ec83d32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97ec83d32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97ec83d32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97ec83d32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97ec83d32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97ec83d32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97ec83d32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97ec83d32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97ec83d32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97ec83d32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97ec83d32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97ec83d32b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97ec83d32b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97ec83d32b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97ec83d32b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97ec83d32b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97ec83d32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97ec83d32b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97ec83d32b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97ec83d32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97ec83d32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97ec83d32b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97ec83d32b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97ec83d32b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97ec83d32b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97ec83d32b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97ec83d32b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97ec83d32b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97ec83d32b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97ec83d32b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97ec83d32b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97ec83d32b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97ec83d32b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97ec83d32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97ec83d3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83bca9498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83bca9498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3bca9498f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83bca9498f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cae7b6fa0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dcae7b6fa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dcae7b6fa0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dcae7b6fa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dcae7b6fa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dcae7b6fa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dcae7b6fa0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dcae7b6fa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dcae7b6fa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dcae7b6fa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dcae7b6fa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dcae7b6fa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dcae7b6fa0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dcae7b6fa0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83bca9498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83bca9498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83bca9498f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83bca9498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dcae7b6fa0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dcae7b6fa0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83bca9498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83bca9498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dcae7b6fa0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dcae7b6fa0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dcae7b6fa0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dcae7b6fa0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dcae7b6fa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dcae7b6fa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dcae7b6fa0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dcae7b6fa0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dcae7b6fa0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dcae7b6fa0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dcae7b6fa0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dcae7b6fa0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dcae7b6fa0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dcae7b6fa0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4d5cdf0c8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4d5cdf0c8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4871d491a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4871d491a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4871d491a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4871d491a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83bca9498f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83bca9498f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83bca9498f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83bca9498f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83bca9498f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83bca9498f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83bca9498f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83bca9498f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4d5cdf0c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4d5cdf0c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4871d491a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4871d491a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4871d491a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34871d491a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6f549b3e4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6f549b3e4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4871d491a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4871d491a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dcae7b6fa0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3dcae7b6fa0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dcae7b6fa0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dcae7b6fa0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dcae7b6fa0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dcae7b6fa0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dcae7b6fa0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dcae7b6fa0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6f549b3e4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6f549b3e4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dcae7b6fa0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dcae7b6fa0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4871d491a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4871d491a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dcae7b6fa0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dcae7b6fa0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Screenshot 2025-07-21 at 2.05.5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900" y="941950"/>
            <a:ext cx="3053886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your bundles or MAB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329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6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6"/>
          <p:cNvSpPr txBox="1"/>
          <p:nvPr>
            <p:ph type="title"/>
          </p:nvPr>
        </p:nvSpPr>
        <p:spPr>
          <a:xfrm>
            <a:off x="3471250" y="2230300"/>
            <a:ext cx="339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Forty-five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7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8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7" name="Google Shape;87;p18"/>
          <p:cNvCxnSpPr/>
          <p:nvPr/>
        </p:nvCxnSpPr>
        <p:spPr>
          <a:xfrm flipH="1" rot="10800000">
            <a:off x="3891425" y="2102575"/>
            <a:ext cx="139800" cy="75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" name="Google Shape;88;p18"/>
          <p:cNvSpPr/>
          <p:nvPr/>
        </p:nvSpPr>
        <p:spPr>
          <a:xfrm>
            <a:off x="3874275" y="1645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9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9"/>
          <p:cNvSpPr/>
          <p:nvPr/>
        </p:nvSpPr>
        <p:spPr>
          <a:xfrm>
            <a:off x="4194075" y="1645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6" name="Google Shape;96;p19"/>
          <p:cNvCxnSpPr/>
          <p:nvPr/>
        </p:nvCxnSpPr>
        <p:spPr>
          <a:xfrm flipH="1" rot="10800000">
            <a:off x="3891425" y="2102575"/>
            <a:ext cx="139800" cy="75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" name="Google Shape;97;p19"/>
          <p:cNvSpPr/>
          <p:nvPr/>
        </p:nvSpPr>
        <p:spPr>
          <a:xfrm>
            <a:off x="3874275" y="1645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" name="Google Shape;98;p19"/>
          <p:cNvCxnSpPr/>
          <p:nvPr/>
        </p:nvCxnSpPr>
        <p:spPr>
          <a:xfrm rot="10800000">
            <a:off x="4377625" y="2135775"/>
            <a:ext cx="98400" cy="704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 number 45 has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2 digits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20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20"/>
          <p:cNvSpPr/>
          <p:nvPr/>
        </p:nvSpPr>
        <p:spPr>
          <a:xfrm>
            <a:off x="3874275" y="1645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4194075" y="1645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" name="Google Shape;107;p20"/>
          <p:cNvCxnSpPr/>
          <p:nvPr/>
        </p:nvCxnSpPr>
        <p:spPr>
          <a:xfrm flipH="1" rot="10800000">
            <a:off x="3891425" y="2102575"/>
            <a:ext cx="139800" cy="75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8" name="Google Shape;108;p20"/>
          <p:cNvCxnSpPr/>
          <p:nvPr/>
        </p:nvCxnSpPr>
        <p:spPr>
          <a:xfrm rot="10800000">
            <a:off x="4377625" y="2135775"/>
            <a:ext cx="98400" cy="704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329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22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23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23"/>
          <p:cNvSpPr txBox="1"/>
          <p:nvPr>
            <p:ph type="title"/>
          </p:nvPr>
        </p:nvSpPr>
        <p:spPr>
          <a:xfrm>
            <a:off x="3471250" y="2230300"/>
            <a:ext cx="339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Seven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4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25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25"/>
          <p:cNvSpPr/>
          <p:nvPr/>
        </p:nvSpPr>
        <p:spPr>
          <a:xfrm>
            <a:off x="3874275" y="1645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0" name="Google Shape;140;p25"/>
          <p:cNvCxnSpPr/>
          <p:nvPr/>
        </p:nvCxnSpPr>
        <p:spPr>
          <a:xfrm flipH="1" rot="10800000">
            <a:off x="3839050" y="2102575"/>
            <a:ext cx="139800" cy="75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 number 7 has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1 digit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6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6"/>
          <p:cNvSpPr/>
          <p:nvPr/>
        </p:nvSpPr>
        <p:spPr>
          <a:xfrm>
            <a:off x="3874275" y="1645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8" name="Google Shape;148;p26"/>
          <p:cNvCxnSpPr/>
          <p:nvPr/>
        </p:nvCxnSpPr>
        <p:spPr>
          <a:xfrm flipH="1" rot="10800000">
            <a:off x="3839050" y="2102575"/>
            <a:ext cx="139800" cy="75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329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27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8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28"/>
          <p:cNvSpPr txBox="1"/>
          <p:nvPr>
            <p:ph type="title"/>
          </p:nvPr>
        </p:nvSpPr>
        <p:spPr>
          <a:xfrm>
            <a:off x="3471250" y="2230300"/>
            <a:ext cx="339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Nineteen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29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30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 19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30"/>
          <p:cNvSpPr/>
          <p:nvPr/>
        </p:nvSpPr>
        <p:spPr>
          <a:xfrm>
            <a:off x="3881075" y="16662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5" name="Google Shape;175;p30"/>
          <p:cNvCxnSpPr/>
          <p:nvPr/>
        </p:nvCxnSpPr>
        <p:spPr>
          <a:xfrm flipH="1" rot="10800000">
            <a:off x="3891425" y="2102575"/>
            <a:ext cx="139800" cy="75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31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 19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31"/>
          <p:cNvSpPr/>
          <p:nvPr/>
        </p:nvSpPr>
        <p:spPr>
          <a:xfrm>
            <a:off x="4194075" y="1645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83" name="Google Shape;183;p31"/>
          <p:cNvCxnSpPr/>
          <p:nvPr/>
        </p:nvCxnSpPr>
        <p:spPr>
          <a:xfrm flipH="1" rot="10800000">
            <a:off x="3891425" y="2102575"/>
            <a:ext cx="139800" cy="75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4" name="Google Shape;184;p31"/>
          <p:cNvSpPr/>
          <p:nvPr/>
        </p:nvSpPr>
        <p:spPr>
          <a:xfrm>
            <a:off x="3881075" y="16662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85" name="Google Shape;185;p31"/>
          <p:cNvCxnSpPr/>
          <p:nvPr/>
        </p:nvCxnSpPr>
        <p:spPr>
          <a:xfrm rot="10800000">
            <a:off x="4377625" y="2135775"/>
            <a:ext cx="98400" cy="704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 number 19 has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2 digits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32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 19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32"/>
          <p:cNvSpPr/>
          <p:nvPr/>
        </p:nvSpPr>
        <p:spPr>
          <a:xfrm>
            <a:off x="4194075" y="1645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3" name="Google Shape;193;p32"/>
          <p:cNvCxnSpPr/>
          <p:nvPr/>
        </p:nvCxnSpPr>
        <p:spPr>
          <a:xfrm flipH="1" rot="10800000">
            <a:off x="3891425" y="2102575"/>
            <a:ext cx="139800" cy="75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4" name="Google Shape;194;p32"/>
          <p:cNvCxnSpPr/>
          <p:nvPr/>
        </p:nvCxnSpPr>
        <p:spPr>
          <a:xfrm rot="10800000">
            <a:off x="4377625" y="2135775"/>
            <a:ext cx="98400" cy="704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5" name="Google Shape;195;p32"/>
          <p:cNvSpPr/>
          <p:nvPr/>
        </p:nvSpPr>
        <p:spPr>
          <a:xfrm>
            <a:off x="3881075" y="16662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4"/>
          <p:cNvSpPr txBox="1"/>
          <p:nvPr>
            <p:ph type="title"/>
          </p:nvPr>
        </p:nvSpPr>
        <p:spPr>
          <a:xfrm>
            <a:off x="311700" y="445025"/>
            <a:ext cx="329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34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35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35"/>
          <p:cNvSpPr txBox="1"/>
          <p:nvPr>
            <p:ph type="title"/>
          </p:nvPr>
        </p:nvSpPr>
        <p:spPr>
          <a:xfrm>
            <a:off x="3471250" y="2230300"/>
            <a:ext cx="339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36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digits does this number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37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37"/>
          <p:cNvSpPr/>
          <p:nvPr/>
        </p:nvSpPr>
        <p:spPr>
          <a:xfrm>
            <a:off x="3773275" y="1679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7" name="Google Shape;227;p37"/>
          <p:cNvCxnSpPr/>
          <p:nvPr/>
        </p:nvCxnSpPr>
        <p:spPr>
          <a:xfrm flipH="1" rot="10800000">
            <a:off x="3839050" y="2102575"/>
            <a:ext cx="139800" cy="75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8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38"/>
          <p:cNvSpPr/>
          <p:nvPr/>
        </p:nvSpPr>
        <p:spPr>
          <a:xfrm>
            <a:off x="3773275" y="1679875"/>
            <a:ext cx="319800" cy="489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 number 1 has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1 digit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Is the underlined digit in the tens or the ones place?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39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0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1" name="Google Shape;251;p41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800" y="2671975"/>
            <a:ext cx="5314101" cy="148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Do we make the </a:t>
            </a:r>
            <a:r>
              <a:rPr lang="en" sz="2200" u="sng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with tens or ones?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42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8" name="Google Shape;258;p42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800" y="2671975"/>
            <a:ext cx="5314101" cy="148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Do we make the </a:t>
            </a:r>
            <a:r>
              <a:rPr lang="en" sz="2200" u="sng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with tens or ones?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43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5" name="Google Shape;265;p43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800" y="2671975"/>
            <a:ext cx="5314101" cy="14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3"/>
          <p:cNvSpPr/>
          <p:nvPr/>
        </p:nvSpPr>
        <p:spPr>
          <a:xfrm>
            <a:off x="1256425" y="2681750"/>
            <a:ext cx="3114900" cy="1480200"/>
          </a:xfrm>
          <a:prstGeom prst="wedgeRoundRectCallout">
            <a:avLst>
              <a:gd fmla="val 39076" name="adj1"/>
              <a:gd fmla="val -86167" name="adj2"/>
              <a:gd fmla="val 0" name="adj3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2" name="Google Shape;272;p44" title="Screenshot 2025-09-26 at 11.27.58 am.png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1096800" y="2671975"/>
            <a:ext cx="5314101" cy="14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44"/>
          <p:cNvSpPr/>
          <p:nvPr/>
        </p:nvSpPr>
        <p:spPr>
          <a:xfrm>
            <a:off x="1256425" y="2681750"/>
            <a:ext cx="3114900" cy="1480200"/>
          </a:xfrm>
          <a:prstGeom prst="wedgeRoundRectCallout">
            <a:avLst>
              <a:gd fmla="val 39076" name="adj1"/>
              <a:gd fmla="val -86167" name="adj2"/>
              <a:gd fmla="val 0" name="adj3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44"/>
          <p:cNvSpPr txBox="1"/>
          <p:nvPr/>
        </p:nvSpPr>
        <p:spPr>
          <a:xfrm>
            <a:off x="2444925" y="3118663"/>
            <a:ext cx="13935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tens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5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0" name="Google Shape;280;p45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800" y="2671975"/>
            <a:ext cx="5314101" cy="148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Do we make the </a:t>
            </a:r>
            <a:r>
              <a:rPr lang="en" sz="2200" u="sng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with tens or ones?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46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7" name="Google Shape;287;p46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800" y="2671975"/>
            <a:ext cx="5314101" cy="148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3" name="Google Shape;293;p47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800" y="2671975"/>
            <a:ext cx="5314101" cy="14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7"/>
          <p:cNvSpPr/>
          <p:nvPr/>
        </p:nvSpPr>
        <p:spPr>
          <a:xfrm flipH="1">
            <a:off x="4371200" y="2681750"/>
            <a:ext cx="2039700" cy="1480200"/>
          </a:xfrm>
          <a:prstGeom prst="wedgeRoundRectCallout">
            <a:avLst>
              <a:gd fmla="val 47947" name="adj1"/>
              <a:gd fmla="val -82518" name="adj2"/>
              <a:gd fmla="val 0" name="adj3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0" name="Google Shape;300;p48" title="Screenshot 2025-09-26 at 11.27.58 am.png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1096800" y="2671975"/>
            <a:ext cx="5314101" cy="14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8"/>
          <p:cNvSpPr/>
          <p:nvPr/>
        </p:nvSpPr>
        <p:spPr>
          <a:xfrm flipH="1">
            <a:off x="4371200" y="2681750"/>
            <a:ext cx="2039700" cy="1480200"/>
          </a:xfrm>
          <a:prstGeom prst="wedgeRoundRectCallout">
            <a:avLst>
              <a:gd fmla="val 47947" name="adj1"/>
              <a:gd fmla="val -82518" name="adj2"/>
              <a:gd fmla="val 0" name="adj3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8"/>
          <p:cNvSpPr txBox="1"/>
          <p:nvPr/>
        </p:nvSpPr>
        <p:spPr>
          <a:xfrm>
            <a:off x="4620925" y="3128450"/>
            <a:ext cx="15402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ones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9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0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p50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50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50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1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1" name="Google Shape;321;p51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1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51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2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9" name="Google Shape;329;p52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2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52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Do we make the </a:t>
            </a:r>
            <a:r>
              <a:rPr lang="en" sz="22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with tens or ones?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3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8" name="Google Shape;338;p53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53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3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Do we make the </a:t>
            </a:r>
            <a:r>
              <a:rPr lang="en" sz="22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with tens or ones?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53"/>
          <p:cNvSpPr/>
          <p:nvPr/>
        </p:nvSpPr>
        <p:spPr>
          <a:xfrm>
            <a:off x="2249325" y="2681750"/>
            <a:ext cx="2121900" cy="2269200"/>
          </a:xfrm>
          <a:prstGeom prst="wedgeRoundRectCallout">
            <a:avLst>
              <a:gd fmla="val 31809" name="adj1"/>
              <a:gd fmla="val -72827" name="adj2"/>
              <a:gd fmla="val 0" name="adj3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4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8" name="Google Shape;348;p54" title="Screenshot 2025-09-26 at 11.32.28 am.png"/>
          <p:cNvPicPr preferRelativeResize="0"/>
          <p:nvPr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54" title="Screenshot 2025-09-26 at 11.33.05 am.png"/>
          <p:cNvPicPr preferRelativeResize="0"/>
          <p:nvPr/>
        </p:nvPicPr>
        <p:blipFill>
          <a:blip r:embed="rId4">
            <a:alphaModFix amt="18000"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54" title="Screenshot 2025-09-26 at 11.33.05 am.png"/>
          <p:cNvPicPr preferRelativeResize="0"/>
          <p:nvPr/>
        </p:nvPicPr>
        <p:blipFill>
          <a:blip r:embed="rId4">
            <a:alphaModFix amt="18000"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54"/>
          <p:cNvSpPr/>
          <p:nvPr/>
        </p:nvSpPr>
        <p:spPr>
          <a:xfrm>
            <a:off x="2249325" y="2681750"/>
            <a:ext cx="2121900" cy="2269200"/>
          </a:xfrm>
          <a:prstGeom prst="wedgeRoundRectCallout">
            <a:avLst>
              <a:gd fmla="val 31809" name="adj1"/>
              <a:gd fmla="val -72827" name="adj2"/>
              <a:gd fmla="val 0" name="adj3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54"/>
          <p:cNvSpPr txBox="1"/>
          <p:nvPr/>
        </p:nvSpPr>
        <p:spPr>
          <a:xfrm>
            <a:off x="2677225" y="3522950"/>
            <a:ext cx="15402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tens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5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8" name="Google Shape;358;p55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55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55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6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6" name="Google Shape;366;p56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56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56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57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57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57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Do we make the </a:t>
            </a:r>
            <a:r>
              <a:rPr lang="en" sz="2200" u="sng"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with tens or ones?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7" name="Google Shape;377;p57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58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58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8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Do we make the </a:t>
            </a:r>
            <a:r>
              <a:rPr lang="en" sz="2200" u="sng"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with tens or ones?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58"/>
          <p:cNvSpPr/>
          <p:nvPr/>
        </p:nvSpPr>
        <p:spPr>
          <a:xfrm flipH="1">
            <a:off x="4371325" y="2681750"/>
            <a:ext cx="1410900" cy="1694700"/>
          </a:xfrm>
          <a:prstGeom prst="wedgeRoundRectCallout">
            <a:avLst>
              <a:gd fmla="val 50507" name="adj1"/>
              <a:gd fmla="val -78402" name="adj2"/>
              <a:gd fmla="val 0" name="adj3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8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59" title="Screenshot 2025-09-26 at 11.32.28 am.png"/>
          <p:cNvPicPr preferRelativeResize="0"/>
          <p:nvPr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59" title="Screenshot 2025-09-26 at 11.33.05 am.png"/>
          <p:cNvPicPr preferRelativeResize="0"/>
          <p:nvPr/>
        </p:nvPicPr>
        <p:blipFill>
          <a:blip r:embed="rId4">
            <a:alphaModFix amt="18000"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59" title="Screenshot 2025-09-26 at 11.33.05 am.png"/>
          <p:cNvPicPr preferRelativeResize="0"/>
          <p:nvPr/>
        </p:nvPicPr>
        <p:blipFill>
          <a:blip r:embed="rId4">
            <a:alphaModFix amt="18000"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9"/>
          <p:cNvSpPr txBox="1"/>
          <p:nvPr/>
        </p:nvSpPr>
        <p:spPr>
          <a:xfrm>
            <a:off x="4371325" y="3349013"/>
            <a:ext cx="15402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ones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6" name="Google Shape;396;p59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7" name="Google Shape;397;p59"/>
          <p:cNvSpPr/>
          <p:nvPr/>
        </p:nvSpPr>
        <p:spPr>
          <a:xfrm flipH="1">
            <a:off x="4371325" y="2681750"/>
            <a:ext cx="1410900" cy="1694700"/>
          </a:xfrm>
          <a:prstGeom prst="wedgeRoundRectCallout">
            <a:avLst>
              <a:gd fmla="val 50507" name="adj1"/>
              <a:gd fmla="val -78402" name="adj2"/>
              <a:gd fmla="val 0" name="adj3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r>
              <a:rPr lang="en" sz="3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40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3" name="Google Shape;403;p60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60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60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r>
              <a:rPr lang="en" sz="3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4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40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1" name="Google Shape;411;p61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61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61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r>
              <a:rPr lang="en" sz="3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4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40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9" name="Google Shape;419;p62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62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62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62"/>
          <p:cNvSpPr txBox="1"/>
          <p:nvPr/>
        </p:nvSpPr>
        <p:spPr>
          <a:xfrm>
            <a:off x="1360725" y="1576775"/>
            <a:ext cx="9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ones</a:t>
            </a:r>
            <a:endParaRPr sz="200">
              <a:solidFill>
                <a:schemeClr val="accent4"/>
              </a:solidFill>
            </a:endParaRPr>
          </a:p>
        </p:txBody>
      </p:sp>
      <p:sp>
        <p:nvSpPr>
          <p:cNvPr id="423" name="Google Shape;423;p62"/>
          <p:cNvSpPr/>
          <p:nvPr/>
        </p:nvSpPr>
        <p:spPr>
          <a:xfrm flipH="1">
            <a:off x="1038975" y="2249325"/>
            <a:ext cx="927000" cy="892500"/>
          </a:xfrm>
          <a:prstGeom prst="wedgeRoundRectCallout">
            <a:avLst>
              <a:gd fmla="val 30208" name="adj1"/>
              <a:gd fmla="val -70546" name="adj2"/>
              <a:gd fmla="val 0" name="adj3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</a:t>
            </a:r>
            <a:r>
              <a:rPr lang="en" sz="34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9" name="Google Shape;429;p63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63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63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63"/>
          <p:cNvSpPr txBox="1"/>
          <p:nvPr/>
        </p:nvSpPr>
        <p:spPr>
          <a:xfrm>
            <a:off x="1360725" y="1576775"/>
            <a:ext cx="9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ones</a:t>
            </a:r>
            <a:endParaRPr sz="200"/>
          </a:p>
        </p:txBody>
      </p:sp>
      <p:sp>
        <p:nvSpPr>
          <p:cNvPr id="433" name="Google Shape;433;p63"/>
          <p:cNvSpPr/>
          <p:nvPr/>
        </p:nvSpPr>
        <p:spPr>
          <a:xfrm flipH="1">
            <a:off x="1038975" y="2249325"/>
            <a:ext cx="927000" cy="892500"/>
          </a:xfrm>
          <a:prstGeom prst="wedgeRoundRectCallout">
            <a:avLst>
              <a:gd fmla="val 30208" name="adj1"/>
              <a:gd fmla="val -70546" name="adj2"/>
              <a:gd fmla="val 0" name="adj3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</a:t>
            </a:r>
            <a:r>
              <a:rPr lang="en" sz="34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9" name="Google Shape;439;p64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64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4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64"/>
          <p:cNvSpPr txBox="1"/>
          <p:nvPr/>
        </p:nvSpPr>
        <p:spPr>
          <a:xfrm>
            <a:off x="1360725" y="1576775"/>
            <a:ext cx="9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ones</a:t>
            </a:r>
            <a:endParaRPr sz="200"/>
          </a:p>
        </p:txBody>
      </p:sp>
      <p:sp>
        <p:nvSpPr>
          <p:cNvPr id="443" name="Google Shape;443;p64"/>
          <p:cNvSpPr txBox="1"/>
          <p:nvPr/>
        </p:nvSpPr>
        <p:spPr>
          <a:xfrm>
            <a:off x="2774550" y="1550950"/>
            <a:ext cx="9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tens</a:t>
            </a:r>
            <a:endParaRPr sz="200">
              <a:solidFill>
                <a:schemeClr val="accent4"/>
              </a:solidFill>
            </a:endParaRPr>
          </a:p>
        </p:txBody>
      </p:sp>
      <p:sp>
        <p:nvSpPr>
          <p:cNvPr id="444" name="Google Shape;444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Is the underlined digit in the tens or the ones place?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5" name="Google Shape;445;p64"/>
          <p:cNvSpPr/>
          <p:nvPr/>
        </p:nvSpPr>
        <p:spPr>
          <a:xfrm flipH="1">
            <a:off x="1038975" y="2249325"/>
            <a:ext cx="927000" cy="892500"/>
          </a:xfrm>
          <a:prstGeom prst="wedgeRoundRectCallout">
            <a:avLst>
              <a:gd fmla="val 30208" name="adj1"/>
              <a:gd fmla="val -70546" name="adj2"/>
              <a:gd fmla="val 0" name="adj3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64"/>
          <p:cNvSpPr/>
          <p:nvPr/>
        </p:nvSpPr>
        <p:spPr>
          <a:xfrm flipH="1">
            <a:off x="2937625" y="2074150"/>
            <a:ext cx="1243800" cy="1347000"/>
          </a:xfrm>
          <a:prstGeom prst="wedgeRoundRectCallout">
            <a:avLst>
              <a:gd fmla="val -13057" name="adj1"/>
              <a:gd fmla="val -53205" name="adj2"/>
              <a:gd fmla="val 0" name="adj3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				</a:t>
            </a:r>
            <a:r>
              <a:rPr lang="en" sz="34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34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2" name="Google Shape;452;p65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65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65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65"/>
          <p:cNvSpPr txBox="1"/>
          <p:nvPr/>
        </p:nvSpPr>
        <p:spPr>
          <a:xfrm>
            <a:off x="1360725" y="1576775"/>
            <a:ext cx="9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ones</a:t>
            </a:r>
            <a:endParaRPr sz="200"/>
          </a:p>
        </p:txBody>
      </p:sp>
      <p:sp>
        <p:nvSpPr>
          <p:cNvPr id="456" name="Google Shape;456;p65"/>
          <p:cNvSpPr txBox="1"/>
          <p:nvPr/>
        </p:nvSpPr>
        <p:spPr>
          <a:xfrm>
            <a:off x="2774550" y="1550950"/>
            <a:ext cx="9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tens</a:t>
            </a:r>
            <a:endParaRPr sz="200"/>
          </a:p>
        </p:txBody>
      </p:sp>
      <p:sp>
        <p:nvSpPr>
          <p:cNvPr id="457" name="Google Shape;457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Is the underlined digit in the tens or the ones place?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8" name="Google Shape;458;p65"/>
          <p:cNvSpPr/>
          <p:nvPr/>
        </p:nvSpPr>
        <p:spPr>
          <a:xfrm flipH="1">
            <a:off x="1038975" y="2249325"/>
            <a:ext cx="927000" cy="892500"/>
          </a:xfrm>
          <a:prstGeom prst="wedgeRoundRectCallout">
            <a:avLst>
              <a:gd fmla="val 30208" name="adj1"/>
              <a:gd fmla="val -70546" name="adj2"/>
              <a:gd fmla="val 0" name="adj3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65"/>
          <p:cNvSpPr/>
          <p:nvPr/>
        </p:nvSpPr>
        <p:spPr>
          <a:xfrm flipH="1">
            <a:off x="2937625" y="2074150"/>
            <a:ext cx="1243800" cy="1347000"/>
          </a:xfrm>
          <a:prstGeom prst="wedgeRoundRectCallout">
            <a:avLst>
              <a:gd fmla="val -13057" name="adj1"/>
              <a:gd fmla="val -53205" name="adj2"/>
              <a:gd fmla="val 0" name="adj3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				</a:t>
            </a:r>
            <a:r>
              <a:rPr lang="en" sz="34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4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34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5" name="Google Shape;465;p66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66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66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66"/>
          <p:cNvSpPr txBox="1"/>
          <p:nvPr/>
        </p:nvSpPr>
        <p:spPr>
          <a:xfrm>
            <a:off x="1360725" y="1576775"/>
            <a:ext cx="9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ones</a:t>
            </a:r>
            <a:endParaRPr sz="200"/>
          </a:p>
        </p:txBody>
      </p:sp>
      <p:sp>
        <p:nvSpPr>
          <p:cNvPr id="469" name="Google Shape;469;p66"/>
          <p:cNvSpPr txBox="1"/>
          <p:nvPr/>
        </p:nvSpPr>
        <p:spPr>
          <a:xfrm>
            <a:off x="2774550" y="1550950"/>
            <a:ext cx="9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tens</a:t>
            </a:r>
            <a:endParaRPr sz="200"/>
          </a:p>
        </p:txBody>
      </p:sp>
      <p:sp>
        <p:nvSpPr>
          <p:cNvPr id="470" name="Google Shape;470;p66"/>
          <p:cNvSpPr txBox="1"/>
          <p:nvPr/>
        </p:nvSpPr>
        <p:spPr>
          <a:xfrm>
            <a:off x="5868125" y="1576775"/>
            <a:ext cx="927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tens</a:t>
            </a:r>
            <a:endParaRPr sz="200">
              <a:solidFill>
                <a:schemeClr val="accent4"/>
              </a:solidFill>
            </a:endParaRPr>
          </a:p>
        </p:txBody>
      </p:sp>
      <p:sp>
        <p:nvSpPr>
          <p:cNvPr id="471" name="Google Shape;471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Is the underlined digit in the tens or the ones place?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66"/>
          <p:cNvSpPr/>
          <p:nvPr/>
        </p:nvSpPr>
        <p:spPr>
          <a:xfrm flipH="1">
            <a:off x="1038975" y="2249325"/>
            <a:ext cx="927000" cy="892500"/>
          </a:xfrm>
          <a:prstGeom prst="wedgeRoundRectCallout">
            <a:avLst>
              <a:gd fmla="val 30208" name="adj1"/>
              <a:gd fmla="val -70546" name="adj2"/>
              <a:gd fmla="val 0" name="adj3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66"/>
          <p:cNvSpPr/>
          <p:nvPr/>
        </p:nvSpPr>
        <p:spPr>
          <a:xfrm flipH="1">
            <a:off x="2937625" y="2074150"/>
            <a:ext cx="1243800" cy="1347000"/>
          </a:xfrm>
          <a:prstGeom prst="wedgeRoundRectCallout">
            <a:avLst>
              <a:gd fmla="val -13057" name="adj1"/>
              <a:gd fmla="val -53205" name="adj2"/>
              <a:gd fmla="val 0" name="adj3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66"/>
          <p:cNvSpPr/>
          <p:nvPr/>
        </p:nvSpPr>
        <p:spPr>
          <a:xfrm flipH="1">
            <a:off x="6313625" y="2124600"/>
            <a:ext cx="798300" cy="1347000"/>
          </a:xfrm>
          <a:prstGeom prst="wedgeRoundRectCallout">
            <a:avLst>
              <a:gd fmla="val -28263" name="adj1"/>
              <a:gd fmla="val -56268" name="adj2"/>
              <a:gd fmla="val 0" name="adj3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67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79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79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79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tens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79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	</a:t>
            </a:r>
            <a:endParaRPr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7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79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7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6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6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    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ones</a:t>
            </a:r>
            <a:endParaRPr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6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 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ones</a:t>
            </a:r>
            <a:endParaRPr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9 ones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9 ones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9 ones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7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9 ones			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tens</a:t>
            </a:r>
            <a:endParaRPr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 u="sng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6 tens			9 ones			</a:t>
            </a:r>
            <a:r>
              <a:rPr lang="en" sz="36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9 tens</a:t>
            </a:r>
            <a:endParaRPr sz="36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