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Montserra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Montserra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8a55dfcdf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88a55dfcdf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88a55dfcdf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388a55dfcdf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8a55dfcdf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88a55dfcdf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88a55dfcd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g388a55dfcd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8a55dfcdf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88a55dfcd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88a55dfcdf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88a55dfcdf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6782a4a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86782a4a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86782a4a2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86782a4a2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6782a4a2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86782a4a2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6782a4a2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86782a4a2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6782a4a2f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86782a4a2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86782a4a2f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86782a4a2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6782a4a2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86782a4a2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6782a4a2f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86782a4a2f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6782a4a2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86782a4a2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86782a4a2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86782a4a2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6782a4a2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86782a4a2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86782a4a2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86782a4a2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6782a4a2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386782a4a2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6782a4a2f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86782a4a2f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86782a4a2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86782a4a2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6782a4a2f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86782a4a2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6782a4a2f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86782a4a2f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6782a4a2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86782a4a2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6782a4a2f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86782a4a2f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86782a4a2f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86782a4a2f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6782a4a2f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86782a4a2f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6782a4a2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86782a4a2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5" name="Google Shape;65;p15"/>
          <p:cNvPicPr preferRelativeResize="0"/>
          <p:nvPr/>
        </p:nvPicPr>
        <p:blipFill rotWithShape="1">
          <a:blip r:embed="rId3">
            <a:alphaModFix/>
          </a:blip>
          <a:srcRect b="0" l="0" r="69620" t="0"/>
          <a:stretch/>
        </p:blipFill>
        <p:spPr>
          <a:xfrm>
            <a:off x="0" y="986725"/>
            <a:ext cx="27779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70" name="Google Shape;70;p16"/>
          <p:cNvPicPr preferRelativeResize="0"/>
          <p:nvPr/>
        </p:nvPicPr>
        <p:blipFill rotWithShape="1">
          <a:blip r:embed="rId3">
            <a:alphaModFix/>
          </a:blip>
          <a:srcRect b="0" l="0" r="55070" t="0"/>
          <a:stretch/>
        </p:blipFill>
        <p:spPr>
          <a:xfrm>
            <a:off x="0" y="986725"/>
            <a:ext cx="4108426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75" name="Google Shape;75;p17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80" name="Google Shape;80;p18"/>
          <p:cNvPicPr preferRelativeResize="0"/>
          <p:nvPr/>
        </p:nvPicPr>
        <p:blipFill rotWithShape="1">
          <a:blip r:embed="rId3">
            <a:alphaModFix/>
          </a:blip>
          <a:srcRect b="0" l="0" r="22851" t="0"/>
          <a:stretch/>
        </p:blipFill>
        <p:spPr>
          <a:xfrm>
            <a:off x="0" y="986725"/>
            <a:ext cx="7054351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6730"/>
            <a:ext cx="9144003" cy="3170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95" name="Google Shape;95;p21"/>
          <p:cNvPicPr preferRelativeResize="0"/>
          <p:nvPr/>
        </p:nvPicPr>
        <p:blipFill rotWithShape="1">
          <a:blip r:embed="rId3">
            <a:alphaModFix/>
          </a:blip>
          <a:srcRect b="0" l="30166" r="55071" t="0"/>
          <a:stretch/>
        </p:blipFill>
        <p:spPr>
          <a:xfrm>
            <a:off x="2758501" y="986725"/>
            <a:ext cx="1349924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00" name="Google Shape;100;p22"/>
          <p:cNvPicPr preferRelativeResize="0"/>
          <p:nvPr/>
        </p:nvPicPr>
        <p:blipFill rotWithShape="1">
          <a:blip r:embed="rId3">
            <a:alphaModFix/>
          </a:blip>
          <a:srcRect b="0" l="30889" r="37634" t="0"/>
          <a:stretch/>
        </p:blipFill>
        <p:spPr>
          <a:xfrm>
            <a:off x="2824550" y="986725"/>
            <a:ext cx="287824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05" name="Google Shape;105;p23"/>
          <p:cNvPicPr preferRelativeResize="0"/>
          <p:nvPr/>
        </p:nvPicPr>
        <p:blipFill rotWithShape="1">
          <a:blip r:embed="rId3">
            <a:alphaModFix/>
          </a:blip>
          <a:srcRect b="0" l="31680" r="22849" t="0"/>
          <a:stretch/>
        </p:blipFill>
        <p:spPr>
          <a:xfrm>
            <a:off x="2896601" y="986725"/>
            <a:ext cx="41577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10" name="Google Shape;110;p24"/>
          <p:cNvPicPr preferRelativeResize="0"/>
          <p:nvPr/>
        </p:nvPicPr>
        <p:blipFill rotWithShape="1">
          <a:blip r:embed="rId3">
            <a:alphaModFix/>
          </a:blip>
          <a:srcRect b="0" l="31347" r="0" t="0"/>
          <a:stretch/>
        </p:blipFill>
        <p:spPr>
          <a:xfrm>
            <a:off x="2866576" y="986725"/>
            <a:ext cx="6277427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20" name="Google Shape;120;p26"/>
          <p:cNvPicPr preferRelativeResize="0"/>
          <p:nvPr/>
        </p:nvPicPr>
        <p:blipFill rotWithShape="1">
          <a:blip r:embed="rId3">
            <a:alphaModFix/>
          </a:blip>
          <a:srcRect b="0" l="46188" r="37633" t="0"/>
          <a:stretch/>
        </p:blipFill>
        <p:spPr>
          <a:xfrm>
            <a:off x="4223450" y="986725"/>
            <a:ext cx="1479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25" name="Google Shape;125;p27"/>
          <p:cNvPicPr preferRelativeResize="0"/>
          <p:nvPr/>
        </p:nvPicPr>
        <p:blipFill rotWithShape="1">
          <a:blip r:embed="rId3">
            <a:alphaModFix/>
          </a:blip>
          <a:srcRect b="0" l="46450" r="22854" t="0"/>
          <a:stretch/>
        </p:blipFill>
        <p:spPr>
          <a:xfrm>
            <a:off x="4247476" y="986725"/>
            <a:ext cx="2806876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30" name="Google Shape;130;p28"/>
          <p:cNvPicPr preferRelativeResize="0"/>
          <p:nvPr/>
        </p:nvPicPr>
        <p:blipFill rotWithShape="1">
          <a:blip r:embed="rId3">
            <a:alphaModFix/>
          </a:blip>
          <a:srcRect b="0" l="45596" r="0" t="0"/>
          <a:stretch/>
        </p:blipFill>
        <p:spPr>
          <a:xfrm>
            <a:off x="4169426" y="986725"/>
            <a:ext cx="4974577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40" name="Google Shape;140;p30"/>
          <p:cNvPicPr preferRelativeResize="0"/>
          <p:nvPr/>
        </p:nvPicPr>
        <p:blipFill rotWithShape="1">
          <a:blip r:embed="rId3">
            <a:alphaModFix/>
          </a:blip>
          <a:srcRect b="0" l="31218" r="55070" t="0"/>
          <a:stretch/>
        </p:blipFill>
        <p:spPr>
          <a:xfrm>
            <a:off x="2854551" y="986725"/>
            <a:ext cx="1253873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45" name="Google Shape;145;p31"/>
          <p:cNvPicPr preferRelativeResize="0"/>
          <p:nvPr/>
        </p:nvPicPr>
        <p:blipFill rotWithShape="1">
          <a:blip r:embed="rId3">
            <a:alphaModFix/>
          </a:blip>
          <a:srcRect b="0" l="31152" r="37633" t="0"/>
          <a:stretch/>
        </p:blipFill>
        <p:spPr>
          <a:xfrm>
            <a:off x="2848550" y="986725"/>
            <a:ext cx="28542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0" name="Google Shape;150;p32"/>
          <p:cNvPicPr preferRelativeResize="0"/>
          <p:nvPr/>
        </p:nvPicPr>
        <p:blipFill rotWithShape="1">
          <a:blip r:embed="rId3">
            <a:alphaModFix/>
          </a:blip>
          <a:srcRect b="0" l="30497" r="22850" t="0"/>
          <a:stretch/>
        </p:blipFill>
        <p:spPr>
          <a:xfrm>
            <a:off x="2788526" y="986725"/>
            <a:ext cx="4265825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5" name="Google Shape;155;p33"/>
          <p:cNvPicPr preferRelativeResize="0"/>
          <p:nvPr/>
        </p:nvPicPr>
        <p:blipFill rotWithShape="1">
          <a:blip r:embed="rId3">
            <a:alphaModFix/>
          </a:blip>
          <a:srcRect b="0" l="32332" r="0" t="0"/>
          <a:stretch/>
        </p:blipFill>
        <p:spPr>
          <a:xfrm>
            <a:off x="2956626" y="986725"/>
            <a:ext cx="6187377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without the fingers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65" name="Google Shape;165;p35"/>
          <p:cNvPicPr preferRelativeResize="0"/>
          <p:nvPr/>
        </p:nvPicPr>
        <p:blipFill rotWithShape="1">
          <a:blip r:embed="rId3">
            <a:alphaModFix/>
          </a:blip>
          <a:srcRect b="0" l="17954" r="69620" t="0"/>
          <a:stretch/>
        </p:blipFill>
        <p:spPr>
          <a:xfrm>
            <a:off x="1641775" y="986725"/>
            <a:ext cx="1136225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without the fingers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75" name="Google Shape;175;p37"/>
          <p:cNvPicPr preferRelativeResize="0"/>
          <p:nvPr/>
        </p:nvPicPr>
        <p:blipFill rotWithShape="1">
          <a:blip r:embed="rId3">
            <a:alphaModFix/>
          </a:blip>
          <a:srcRect b="0" l="60897" r="22851" t="0"/>
          <a:stretch/>
        </p:blipFill>
        <p:spPr>
          <a:xfrm>
            <a:off x="5568351" y="986725"/>
            <a:ext cx="1485998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without the fingers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85" name="Google Shape;185;p39"/>
          <p:cNvPicPr preferRelativeResize="0"/>
          <p:nvPr/>
        </p:nvPicPr>
        <p:blipFill rotWithShape="1">
          <a:blip r:embed="rId3">
            <a:alphaModFix/>
          </a:blip>
          <a:srcRect b="0" l="45532" r="37633" t="0"/>
          <a:stretch/>
        </p:blipFill>
        <p:spPr>
          <a:xfrm>
            <a:off x="4163425" y="986725"/>
            <a:ext cx="1539374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without the fingers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95" name="Google Shape;195;p41"/>
          <p:cNvPicPr preferRelativeResize="0"/>
          <p:nvPr/>
        </p:nvPicPr>
        <p:blipFill rotWithShape="1">
          <a:blip r:embed="rId3">
            <a:alphaModFix/>
          </a:blip>
          <a:srcRect b="0" l="31940" r="55070" t="0"/>
          <a:stretch/>
        </p:blipFill>
        <p:spPr>
          <a:xfrm>
            <a:off x="2920601" y="986725"/>
            <a:ext cx="1187825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