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bold.fntdata"/><Relationship Id="rId23" Type="http://schemas.openxmlformats.org/officeDocument/2006/relationships/slide" Target="slides/slide18.xml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Montserrat-boldItalic.fntdata"/><Relationship Id="rId25" Type="http://schemas.openxmlformats.org/officeDocument/2006/relationships/slide" Target="slides/slide20.xml"/><Relationship Id="rId47" Type="http://schemas.openxmlformats.org/officeDocument/2006/relationships/font" Target="fonts/Montserra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6dbcd5e719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6dbcd5e719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6dbcd5e719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6dbcd5e719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dbcd5e719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dbcd5e719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dbcd5e719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dbcd5e719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dbcd5e719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dbcd5e719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6dbcd5e719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6dbcd5e719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dbcd5e719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dbcd5e719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dbcd5e719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dbcd5e719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dbcd5e719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dbcd5e719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dbcd5e719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dbcd5e719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6dbcd5e719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6dbcd5e719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dbcd5e719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dbcd5e719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dbcd5e719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6dbcd5e719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dbcd5e719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6dbcd5e719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dbcd5e719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dbcd5e719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dbcd5e719_1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dbcd5e719_1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6dbcd5e719_1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6dbcd5e719_1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0fe58f7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d0fe58f7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d0fe58f73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d0fe58f73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0fe58f73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d0fe58f73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0fe58f73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d0fe58f73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d0fe58f73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d0fe58f73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d0fe58f73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d0fe58f73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0fe58f73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d0fe58f73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d0fe58f73c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d0fe58f73c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d0fe58f73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d0fe58f73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d0fe58f73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d0fe58f73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d0fe58f73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d0fe58f73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0fe58f73c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d0fe58f73c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d0fe58f73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d0fe58f73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0fe58f73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d0fe58f73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d0fe58f73c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d0fe58f73c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d0fe58f73c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d0fe58f73c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d0fe58f73c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d0fe58f73c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d0fe58f73c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d0fe58f73c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d0fe58f73c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d0fe58f73c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d0fe58f73c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d0fe58f73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d0fe58f73c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d0fe58f73c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d0fe58f73c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d0fe58f73c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238421" y="2358096"/>
            <a:ext cx="70404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238421" y="2358096"/>
            <a:ext cx="70404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Can </a:t>
            </a: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you still work out where the values are?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1238421" y="2358096"/>
            <a:ext cx="70404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1594675" y="2358100"/>
            <a:ext cx="66840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2001850" y="2358100"/>
            <a:ext cx="62769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9"/>
          <p:cNvSpPr/>
          <p:nvPr/>
        </p:nvSpPr>
        <p:spPr>
          <a:xfrm>
            <a:off x="2341125" y="2358100"/>
            <a:ext cx="59376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9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2748300" y="2358100"/>
            <a:ext cx="55305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0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 title="Screenshot 2025-07-12 at 1.10.2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768775"/>
            <a:ext cx="8839201" cy="1111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1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5?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2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2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are the darker lines on this number line?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3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3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3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are the darker lines on this number line?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4186050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10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4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4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4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are the darker lines on this number line?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4"/>
          <p:cNvSpPr txBox="1"/>
          <p:nvPr/>
        </p:nvSpPr>
        <p:spPr>
          <a:xfrm>
            <a:off x="4186050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10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2329121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5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5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5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are the darker lines on this number line?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4186050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10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2330289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5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6120325" y="2476850"/>
            <a:ext cx="771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15</a:t>
            </a:r>
            <a:endParaRPr b="1"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6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Does it make it easier to find values?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7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7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7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11?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8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8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4?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Number line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29" title="Screenshot 2025-07-12 at 1.19.0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94925"/>
            <a:ext cx="8839201" cy="155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9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19?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are no markings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0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value is in the middle of 0 and 10?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1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4" name="Google Shape;204;p31"/>
          <p:cNvCxnSpPr/>
          <p:nvPr/>
        </p:nvCxnSpPr>
        <p:spPr>
          <a:xfrm flipH="1">
            <a:off x="4710025" y="1887650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" name="Google Shape;205;p31"/>
          <p:cNvSpPr txBox="1"/>
          <p:nvPr/>
        </p:nvSpPr>
        <p:spPr>
          <a:xfrm>
            <a:off x="4387088" y="24636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value is in the middle of 0 and 10?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32"/>
          <p:cNvCxnSpPr/>
          <p:nvPr/>
        </p:nvCxnSpPr>
        <p:spPr>
          <a:xfrm flipH="1">
            <a:off x="4710025" y="1887650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32"/>
          <p:cNvSpPr txBox="1"/>
          <p:nvPr/>
        </p:nvSpPr>
        <p:spPr>
          <a:xfrm>
            <a:off x="4387088" y="24636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6?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3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6?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4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 txBox="1"/>
          <p:nvPr/>
        </p:nvSpPr>
        <p:spPr>
          <a:xfrm>
            <a:off x="4387088" y="24636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0" name="Google Shape;230;p34"/>
          <p:cNvCxnSpPr/>
          <p:nvPr/>
        </p:nvCxnSpPr>
        <p:spPr>
          <a:xfrm flipH="1">
            <a:off x="4710025" y="1887650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34"/>
          <p:cNvSpPr txBox="1"/>
          <p:nvPr>
            <p:ph type="title"/>
          </p:nvPr>
        </p:nvSpPr>
        <p:spPr>
          <a:xfrm>
            <a:off x="402850" y="3165250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Well if 5 is in the middle, which side is 6?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6?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5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5"/>
          <p:cNvSpPr txBox="1"/>
          <p:nvPr/>
        </p:nvSpPr>
        <p:spPr>
          <a:xfrm>
            <a:off x="4387088" y="24636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0" name="Google Shape;240;p35"/>
          <p:cNvCxnSpPr/>
          <p:nvPr/>
        </p:nvCxnSpPr>
        <p:spPr>
          <a:xfrm flipH="1">
            <a:off x="4710025" y="1887650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35"/>
          <p:cNvCxnSpPr/>
          <p:nvPr/>
        </p:nvCxnSpPr>
        <p:spPr>
          <a:xfrm flipH="1">
            <a:off x="5444300" y="1887650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are no markings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36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36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6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7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7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value is in the middle of 0 and 20?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37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57" name="Google Shape;257;p37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" name="Google Shape;258;p37"/>
          <p:cNvSpPr txBox="1"/>
          <p:nvPr/>
        </p:nvSpPr>
        <p:spPr>
          <a:xfrm>
            <a:off x="43544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8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8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5" name="Google Shape;265;p38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38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value is in the middle of 0 and 10?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2" name="Google Shape;272;p39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9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4" name="Google Shape;274;p39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" name="Google Shape;275;p39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6" name="Google Shape;276;p39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" name="Google Shape;277;p39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0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0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4" name="Google Shape;284;p40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40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6" name="Google Shape;286;p40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7" name="Google Shape;287;p40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1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What value is in the middle of 10 and 20?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3" name="Google Shape;293;p41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1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5" name="Google Shape;295;p41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41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7" name="Google Shape;297;p41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p41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9" name="Google Shape;299;p41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0" name="Google Shape;300;p41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2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2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7" name="Google Shape;307;p42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" name="Google Shape;308;p42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9" name="Google Shape;309;p42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42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1" name="Google Shape;311;p42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" name="Google Shape;312;p42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3"/>
          <p:cNvPicPr preferRelativeResize="0"/>
          <p:nvPr/>
        </p:nvPicPr>
        <p:blipFill rotWithShape="1">
          <a:blip r:embed="rId3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3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9" name="Google Shape;319;p43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43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1" name="Google Shape;321;p43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" name="Google Shape;322;p43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3" name="Google Shape;323;p43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4" name="Google Shape;324;p43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43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We can use these to help with other numbers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4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are no markings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" name="Google Shape;331;p44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p44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4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5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12?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45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45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5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6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12?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46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8" name="Google Shape;348;p46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6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0" name="Google Shape;350;p46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1" name="Google Shape;351;p46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2" name="Google Shape;352;p46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" name="Google Shape;353;p46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4" name="Google Shape;354;p46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5" name="Google Shape;355;p46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7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About here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47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47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7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4" name="Google Shape;364;p47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5" name="Google Shape;365;p47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6" name="Google Shape;366;p47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7" name="Google Shape;367;p47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8" name="Google Shape;368;p47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47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0" name="Google Shape;370;p47"/>
          <p:cNvCxnSpPr/>
          <p:nvPr/>
        </p:nvCxnSpPr>
        <p:spPr>
          <a:xfrm flipH="1">
            <a:off x="5203925" y="2012350"/>
            <a:ext cx="12000" cy="593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are no markings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48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7" name="Google Shape;377;p48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8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9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7?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49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49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9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0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Where is 7?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50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3" name="Google Shape;393;p50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0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50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6" name="Google Shape;396;p50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7" name="Google Shape;397;p50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8" name="Google Shape;398;p50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99" name="Google Shape;399;p50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50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1"/>
          <p:cNvSpPr txBox="1"/>
          <p:nvPr>
            <p:ph type="title"/>
          </p:nvPr>
        </p:nvSpPr>
        <p:spPr>
          <a:xfrm>
            <a:off x="471000" y="637775"/>
            <a:ext cx="8520600" cy="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About here</a:t>
            </a:r>
            <a:endParaRPr sz="196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51"/>
          <p:cNvSpPr/>
          <p:nvPr/>
        </p:nvSpPr>
        <p:spPr>
          <a:xfrm>
            <a:off x="3121525" y="2358100"/>
            <a:ext cx="5157300" cy="30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7" name="Google Shape;407;p51"/>
          <p:cNvPicPr preferRelativeResize="0"/>
          <p:nvPr/>
        </p:nvPicPr>
        <p:blipFill rotWithShape="1">
          <a:blip r:embed="rId3">
            <a:alphaModFix/>
          </a:blip>
          <a:srcRect b="11604" l="0" r="0" t="28584"/>
          <a:stretch/>
        </p:blipFill>
        <p:spPr>
          <a:xfrm>
            <a:off x="645225" y="1828275"/>
            <a:ext cx="8139225" cy="91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1"/>
          <p:cNvPicPr preferRelativeResize="0"/>
          <p:nvPr/>
        </p:nvPicPr>
        <p:blipFill rotWithShape="1">
          <a:blip r:embed="rId4">
            <a:alphaModFix/>
          </a:blip>
          <a:srcRect b="22875" l="0" r="0" t="0"/>
          <a:stretch/>
        </p:blipFill>
        <p:spPr>
          <a:xfrm>
            <a:off x="692725" y="1593463"/>
            <a:ext cx="7978925" cy="138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51"/>
          <p:cNvCxnSpPr/>
          <p:nvPr/>
        </p:nvCxnSpPr>
        <p:spPr>
          <a:xfrm flipH="1">
            <a:off x="4677388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51"/>
          <p:cNvSpPr txBox="1"/>
          <p:nvPr/>
        </p:nvSpPr>
        <p:spPr>
          <a:xfrm>
            <a:off x="4289650" y="2571950"/>
            <a:ext cx="759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1" name="Google Shape;411;p51"/>
          <p:cNvCxnSpPr/>
          <p:nvPr/>
        </p:nvCxnSpPr>
        <p:spPr>
          <a:xfrm flipH="1">
            <a:off x="2878263" y="199596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2" name="Google Shape;412;p51"/>
          <p:cNvSpPr txBox="1"/>
          <p:nvPr/>
        </p:nvSpPr>
        <p:spPr>
          <a:xfrm>
            <a:off x="2555313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3" name="Google Shape;413;p51"/>
          <p:cNvCxnSpPr/>
          <p:nvPr/>
        </p:nvCxnSpPr>
        <p:spPr>
          <a:xfrm flipH="1">
            <a:off x="6248888" y="1952412"/>
            <a:ext cx="9600" cy="576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4" name="Google Shape;414;p51"/>
          <p:cNvSpPr txBox="1"/>
          <p:nvPr/>
        </p:nvSpPr>
        <p:spPr>
          <a:xfrm>
            <a:off x="5925938" y="2571950"/>
            <a:ext cx="6555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5" name="Google Shape;415;p51"/>
          <p:cNvCxnSpPr/>
          <p:nvPr/>
        </p:nvCxnSpPr>
        <p:spPr>
          <a:xfrm flipH="1">
            <a:off x="3401250" y="1987113"/>
            <a:ext cx="12000" cy="593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