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bold.fntdata"/><Relationship Id="rId23" Type="http://schemas.openxmlformats.org/officeDocument/2006/relationships/slide" Target="slides/slide18.xml"/><Relationship Id="rId45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Montserrat-boldItalic.fntdata"/><Relationship Id="rId25" Type="http://schemas.openxmlformats.org/officeDocument/2006/relationships/slide" Target="slides/slide20.xml"/><Relationship Id="rId47" Type="http://schemas.openxmlformats.org/officeDocument/2006/relationships/font" Target="fonts/Montserra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71d488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71d488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4f13a2571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4f13a2571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d79063c2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d79063c2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79063c2e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79063c2e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79063c2e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79063c2e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d79063c2e3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d79063c2e3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d79063c2e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d79063c2e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79063c2e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d79063c2e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79063c2e3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d79063c2e3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d79063c2e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d79063c2e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79063c2e3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d79063c2e3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d79063c2e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d79063c2e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d79063c2e3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d79063c2e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79063c2e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d79063c2e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4f13a2571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4f13a257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4f13a25711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4f13a25711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4f13a25711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4f13a25711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79063c2e3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d79063c2e3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d79063c2e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d79063c2e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79063c2e3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d79063c2e3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d79063c2e3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d79063c2e3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d79063c2e3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d79063c2e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d79063c2e3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d79063c2e3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d79063c2e3_0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d79063c2e3_0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d79063c2e3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3d79063c2e3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d79063c2e3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d79063c2e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79063c2e3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d79063c2e3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79063c2e3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d79063c2e3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70f22eb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f70f22eb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f70f22ebc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f70f22ebc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70f22ebc9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70f22ebc9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70f22ebc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f70f22ebc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f70f22ebc9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f70f22ebc9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70f22ebc9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70f22ebc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70f22ebc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f70f22ebc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f70f22ebc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f70f22ebc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70f22ebc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f70f22ebc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70f22ebc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70f22ebc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70f22ebc9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70f22ebc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87912" l="0" r="0" t="0"/>
          <a:stretch/>
        </p:blipFill>
        <p:spPr>
          <a:xfrm>
            <a:off x="1555200" y="1214575"/>
            <a:ext cx="5416926" cy="41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974" l="0" r="0" t="0"/>
          <a:stretch/>
        </p:blipFill>
        <p:spPr>
          <a:xfrm>
            <a:off x="1555200" y="1214575"/>
            <a:ext cx="5416926" cy="72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78974" l="0" r="0" t="0"/>
          <a:stretch/>
        </p:blipFill>
        <p:spPr>
          <a:xfrm>
            <a:off x="1555200" y="1214575"/>
            <a:ext cx="5416926" cy="7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>
            <a:off x="6351600" y="111942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/>
          <p:nvPr/>
        </p:nvSpPr>
        <p:spPr>
          <a:xfrm>
            <a:off x="6351175" y="1627275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/>
          <p:nvPr/>
        </p:nvSpPr>
        <p:spPr>
          <a:xfrm>
            <a:off x="1657775" y="1168150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4517" y="1950325"/>
            <a:ext cx="516407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/>
          <p:nvPr/>
        </p:nvSpPr>
        <p:spPr>
          <a:xfrm>
            <a:off x="1657775" y="1950325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p1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>
            <a:off x="2178283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5008" y="1966575"/>
            <a:ext cx="516407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7"/>
          <p:cNvSpPr/>
          <p:nvPr/>
        </p:nvSpPr>
        <p:spPr>
          <a:xfrm>
            <a:off x="2178275" y="1950333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1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/>
          <p:nvPr/>
        </p:nvSpPr>
        <p:spPr>
          <a:xfrm>
            <a:off x="2697992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8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4733" y="1950342"/>
            <a:ext cx="516407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/>
          <p:nvPr/>
        </p:nvSpPr>
        <p:spPr>
          <a:xfrm>
            <a:off x="2698000" y="19503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/>
          <p:nvPr/>
        </p:nvSpPr>
        <p:spPr>
          <a:xfrm>
            <a:off x="3220150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6899" y="1950342"/>
            <a:ext cx="516407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3220150" y="1937083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2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/>
          <p:nvPr/>
        </p:nvSpPr>
        <p:spPr>
          <a:xfrm>
            <a:off x="3736334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4" name="Google Shape;114;p20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3074" y="1950350"/>
            <a:ext cx="464790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/>
          <p:nvPr/>
        </p:nvSpPr>
        <p:spPr>
          <a:xfrm>
            <a:off x="3736325" y="19503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/>
          <p:nvPr/>
        </p:nvSpPr>
        <p:spPr>
          <a:xfrm>
            <a:off x="4262467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1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9192" y="1950350"/>
            <a:ext cx="244610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4262475" y="19503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/>
          <p:nvPr/>
        </p:nvSpPr>
        <p:spPr>
          <a:xfrm>
            <a:off x="4792026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22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8783" y="1950350"/>
            <a:ext cx="1900274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/>
          <p:nvPr/>
        </p:nvSpPr>
        <p:spPr>
          <a:xfrm>
            <a:off x="4792025" y="19503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p2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3"/>
          <p:cNvSpPr/>
          <p:nvPr/>
        </p:nvSpPr>
        <p:spPr>
          <a:xfrm>
            <a:off x="5311759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3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8502" y="1950350"/>
            <a:ext cx="1380550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3"/>
          <p:cNvSpPr/>
          <p:nvPr/>
        </p:nvSpPr>
        <p:spPr>
          <a:xfrm>
            <a:off x="5311750" y="19503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/>
          <p:nvPr/>
        </p:nvSpPr>
        <p:spPr>
          <a:xfrm>
            <a:off x="5815268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0" name="Google Shape;150;p24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2009" y="1950350"/>
            <a:ext cx="909525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4"/>
          <p:cNvSpPr/>
          <p:nvPr/>
        </p:nvSpPr>
        <p:spPr>
          <a:xfrm>
            <a:off x="5815275" y="19503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7" name="Google Shape;157;p2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68668" l="0" r="0" t="0"/>
          <a:stretch/>
        </p:blipFill>
        <p:spPr>
          <a:xfrm>
            <a:off x="1555200" y="1214575"/>
            <a:ext cx="5416926" cy="10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/>
          <p:nvPr/>
        </p:nvSpPr>
        <p:spPr>
          <a:xfrm>
            <a:off x="6351226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9" name="Google Shape;159;p25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5209" y="3119750"/>
            <a:ext cx="909525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/>
          <p:nvPr/>
        </p:nvSpPr>
        <p:spPr>
          <a:xfrm>
            <a:off x="6351225" y="1952041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2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8288" l="0" r="0" t="0"/>
          <a:stretch/>
        </p:blipFill>
        <p:spPr>
          <a:xfrm>
            <a:off x="1555200" y="1214575"/>
            <a:ext cx="5416926" cy="1435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/>
          <p:nvPr/>
        </p:nvSpPr>
        <p:spPr>
          <a:xfrm>
            <a:off x="1668109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8" name="Google Shape;168;p26" title="Screenshot 2026-03-17 at 7.35.1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4838" y="2276944"/>
            <a:ext cx="5024201" cy="74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6"/>
          <p:cNvSpPr/>
          <p:nvPr/>
        </p:nvSpPr>
        <p:spPr>
          <a:xfrm>
            <a:off x="1668100" y="2276958"/>
            <a:ext cx="520500" cy="324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2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/>
          <p:nvPr/>
        </p:nvSpPr>
        <p:spPr>
          <a:xfrm>
            <a:off x="1297875" y="1308850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2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8"/>
          <p:cNvSpPr/>
          <p:nvPr/>
        </p:nvSpPr>
        <p:spPr>
          <a:xfrm>
            <a:off x="1341663" y="1630625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9" name="Google Shape;189;p2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9"/>
          <p:cNvSpPr/>
          <p:nvPr/>
        </p:nvSpPr>
        <p:spPr>
          <a:xfrm>
            <a:off x="1341650" y="1952400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 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3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3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3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4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17, 18, 19, 20, 21, 22, 23, 24, 25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3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6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17, 18, 19, 20, 21, 22, 23, 24, 25, 26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2" name="Google Shape;232;p3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7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17, 18, 19, 20, 21, 22, 23, 24, 25, 26, 27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8" name="Google Shape;238;p3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8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17, 18, 19, 20, 21, 22, 23, 24, 25, 26, 27, 28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3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9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17, 18, 19, 20, 21, 22, 23, 24, 25, 26, 27, 28, 29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3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40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17, 18, 19, 20, 21, 22, 23, 24, 25, 26, 27, 28, 29, 30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41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20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</a:t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2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42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43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44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5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2" name="Google Shape;292;p46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7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47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six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8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4" name="Google Shape;304;p48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seven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9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0" name="Google Shape;310;p49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eight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0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50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twenty-</a:t>
            </a:r>
            <a:r>
              <a:rPr lang="en" sz="3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nine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hear the pattern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2" name="Google Shape;322;p51"/>
          <p:cNvSpPr txBox="1"/>
          <p:nvPr>
            <p:ph type="title"/>
          </p:nvPr>
        </p:nvSpPr>
        <p:spPr>
          <a:xfrm>
            <a:off x="311700" y="2156625"/>
            <a:ext cx="8832300" cy="16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30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latin typeface="Montserrat"/>
                <a:ea typeface="Montserrat"/>
                <a:cs typeface="Montserrat"/>
                <a:sym typeface="Montserrat"/>
              </a:rPr>
              <a:t>thirty</a:t>
            </a:r>
            <a:endParaRPr sz="3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