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5143500" cx="9144000"/>
  <p:notesSz cx="6858000" cy="9144000"/>
  <p:embeddedFontLst>
    <p:embeddedFont>
      <p:font typeface="Montserrat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Montserrat-bold.fntdata"/><Relationship Id="rId61" Type="http://schemas.openxmlformats.org/officeDocument/2006/relationships/font" Target="fonts/Montserrat-regular.fntdata"/><Relationship Id="rId20" Type="http://schemas.openxmlformats.org/officeDocument/2006/relationships/slide" Target="slides/slide15.xml"/><Relationship Id="rId64" Type="http://schemas.openxmlformats.org/officeDocument/2006/relationships/font" Target="fonts/Montserrat-boldItalic.fntdata"/><Relationship Id="rId63" Type="http://schemas.openxmlformats.org/officeDocument/2006/relationships/font" Target="fonts/Montserra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a02763f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9a02763f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9a00b5312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9a00b5312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00b5312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00b5312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9a00b5312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9a00b5312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9a00b5312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9a00b5312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9a00b5312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9a00b5312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6e2ee1741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6e2ee1741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9a00b5312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9a00b5312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9a00b5312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9a00b5312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9a00b5312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9a00b5312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9a00b5312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9a00b5312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9a00b5312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f9a00b5312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9a02763f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f9a02763f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9a02763f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f9a02763f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9a02763f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9a02763f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9a02763f2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f9a02763f2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f9a02763f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f9a02763f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9a02763f2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9a02763f2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f99d165bac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f99d165bac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f9a00b5312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f9a00b5312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9a00b5312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f9a00b5312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9a02763f2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f9a02763f2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f9a00b5312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f9a00b5312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9a00b5312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f9a00b5312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f9a00b5312_0_6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f9a00b5312_0_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f9a00b5312_0_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f9a00b5312_0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f9a02763f2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f9a02763f2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f9a00b5312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3f9a00b5312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f9a00b5312_0_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f9a00b5312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f9a00b5312_0_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f9a00b5312_0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f99d165bac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f99d165bac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f9a00b5312_0_8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3f9a00b5312_0_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f9a00b5312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3f9a00b5312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f9a00b5312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3f9a00b5312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3f9a02763f2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3f9a02763f2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f9a02763f2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3f9a02763f2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f9a02763f2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3f9a02763f2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3f9a02763f2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3f9a02763f2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3f9a02763f2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3f9a02763f2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3f9a02763f2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3f9a02763f2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f9a02763f2_2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3f9a02763f2_2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f9a02763f2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3f9a02763f2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f9a02763f2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3f9a02763f2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3f9a02763f2_2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3f9a02763f2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3f9a02763f2_2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" name="Google Shape;1022;g3f9a02763f2_2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f9a02763f2_2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f9a02763f2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3f9a02763f2_2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3f9a02763f2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3f9a02763f2_2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3f9a02763f2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3f9a02763f2_2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3f9a02763f2_2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9a02763f2_2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3f9a02763f2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f9a02763f2_2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3f9a02763f2_2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f9a02763f2_2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3f9a02763f2_2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3f9a02763f2_2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3f9a02763f2_2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3f9a02763f2_2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3f9a02763f2_2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3f9a02763f2_2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3f9a02763f2_2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remove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subtraction</a:t>
            </a: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 sign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equals sign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70" name="Google Shape;70;p14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71" name="Google Shape;71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79" name="Google Shape;79;p14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93" name="Google Shape;93;p15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94" name="Google Shape;94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102" name="Google Shape;102;p15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116" name="Google Shape;116;p16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117" name="Google Shape;117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125" name="Google Shape;125;p16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remove     4   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7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solidFill>
            <a:srgbClr val="DD7E6B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139" name="Google Shape;139;p17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140" name="Google Shape;140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148" name="Google Shape;148;p17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remove     4   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1693581" y="1156835"/>
            <a:ext cx="2769600" cy="686700"/>
          </a:xfrm>
          <a:prstGeom prst="rect">
            <a:avLst/>
          </a:prstGeom>
          <a:solidFill>
            <a:srgbClr val="DD7E6B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" name="Google Shape;150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119306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119304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119304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119305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>
            <a:off x="252875" y="1156825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9" name="Google Shape;159;p1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18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163" name="Google Shape;163;p1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remove     4        is     2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" name="Google Shape;178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7" name="Google Shape;197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0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0" name="Google Shape;200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0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1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1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7" name="Google Shape;237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2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  remove      2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  <p:sp>
        <p:nvSpPr>
          <p:cNvPr id="245" name="Google Shape;245;p22"/>
          <p:cNvSpPr/>
          <p:nvPr/>
        </p:nvSpPr>
        <p:spPr>
          <a:xfrm>
            <a:off x="1982100" y="4079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83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8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"/>
          <p:cNvSpPr/>
          <p:nvPr/>
        </p:nvSpPr>
        <p:spPr>
          <a:xfrm>
            <a:off x="3422750" y="40797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3" name="Google Shape;253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3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8" name="Google Shape;258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3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  remove      2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"/>
          <p:cNvSpPr/>
          <p:nvPr/>
        </p:nvSpPr>
        <p:spPr>
          <a:xfrm>
            <a:off x="3422750" y="40797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8" name="Google Shape;268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4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3" name="Google Shape;273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4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  remove      2     is      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5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0" name="Google Shape;290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5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3" name="Google Shape;293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6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26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6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2" name="Google Shape;312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6"/>
          <p:cNvSpPr txBox="1"/>
          <p:nvPr/>
        </p:nvSpPr>
        <p:spPr>
          <a:xfrm>
            <a:off x="21980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7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27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7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2" name="Google Shape;332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7"/>
          <p:cNvSpPr/>
          <p:nvPr/>
        </p:nvSpPr>
        <p:spPr>
          <a:xfrm>
            <a:off x="1982100" y="4079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83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8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7"/>
          <p:cNvSpPr txBox="1"/>
          <p:nvPr/>
        </p:nvSpPr>
        <p:spPr>
          <a:xfrm>
            <a:off x="21980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8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28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8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5" name="Google Shape;355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8"/>
          <p:cNvSpPr/>
          <p:nvPr/>
        </p:nvSpPr>
        <p:spPr>
          <a:xfrm>
            <a:off x="1982100" y="4079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0" name="Google Shape;360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83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8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8"/>
          <p:cNvSpPr txBox="1"/>
          <p:nvPr/>
        </p:nvSpPr>
        <p:spPr>
          <a:xfrm>
            <a:off x="21980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  <p:sp>
        <p:nvSpPr>
          <p:cNvPr id="363" name="Google Shape;363;p28"/>
          <p:cNvSpPr txBox="1"/>
          <p:nvPr/>
        </p:nvSpPr>
        <p:spPr>
          <a:xfrm>
            <a:off x="3038450" y="2656250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364" name="Google Shape;364;p28"/>
          <p:cNvSpPr txBox="1"/>
          <p:nvPr/>
        </p:nvSpPr>
        <p:spPr>
          <a:xfrm>
            <a:off x="32477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84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9"/>
          <p:cNvSpPr/>
          <p:nvPr/>
        </p:nvSpPr>
        <p:spPr>
          <a:xfrm>
            <a:off x="3422750" y="40797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0" name="Google Shape;370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9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5" name="Google Shape;375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9"/>
          <p:cNvSpPr txBox="1"/>
          <p:nvPr/>
        </p:nvSpPr>
        <p:spPr>
          <a:xfrm>
            <a:off x="21980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  <p:sp>
        <p:nvSpPr>
          <p:cNvPr id="380" name="Google Shape;380;p29"/>
          <p:cNvSpPr txBox="1"/>
          <p:nvPr/>
        </p:nvSpPr>
        <p:spPr>
          <a:xfrm>
            <a:off x="3038450" y="2656250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381" name="Google Shape;381;p29"/>
          <p:cNvSpPr txBox="1"/>
          <p:nvPr/>
        </p:nvSpPr>
        <p:spPr>
          <a:xfrm>
            <a:off x="32477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84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"/>
          <p:cNvSpPr/>
          <p:nvPr/>
        </p:nvSpPr>
        <p:spPr>
          <a:xfrm>
            <a:off x="3422750" y="40797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0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2" name="Google Shape;392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0"/>
          <p:cNvSpPr txBox="1"/>
          <p:nvPr/>
        </p:nvSpPr>
        <p:spPr>
          <a:xfrm>
            <a:off x="21980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  <p:sp>
        <p:nvSpPr>
          <p:cNvPr id="397" name="Google Shape;397;p30"/>
          <p:cNvSpPr txBox="1"/>
          <p:nvPr/>
        </p:nvSpPr>
        <p:spPr>
          <a:xfrm>
            <a:off x="3038450" y="2656250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398" name="Google Shape;398;p30"/>
          <p:cNvSpPr txBox="1"/>
          <p:nvPr/>
        </p:nvSpPr>
        <p:spPr>
          <a:xfrm>
            <a:off x="32477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841"/>
          </a:p>
        </p:txBody>
      </p:sp>
      <p:sp>
        <p:nvSpPr>
          <p:cNvPr id="399" name="Google Shape;399;p30"/>
          <p:cNvSpPr txBox="1"/>
          <p:nvPr/>
        </p:nvSpPr>
        <p:spPr>
          <a:xfrm>
            <a:off x="4033325" y="2656250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=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400" name="Google Shape;400;p30"/>
          <p:cNvSpPr txBox="1"/>
          <p:nvPr/>
        </p:nvSpPr>
        <p:spPr>
          <a:xfrm>
            <a:off x="4357588" y="27919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84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1"/>
          <p:cNvSpPr txBox="1"/>
          <p:nvPr/>
        </p:nvSpPr>
        <p:spPr>
          <a:xfrm>
            <a:off x="236550" y="2968270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406" name="Google Shape;406;p31"/>
          <p:cNvSpPr txBox="1"/>
          <p:nvPr/>
        </p:nvSpPr>
        <p:spPr>
          <a:xfrm>
            <a:off x="2668971" y="2968267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407" name="Google Shape;407;p31"/>
          <p:cNvSpPr/>
          <p:nvPr/>
        </p:nvSpPr>
        <p:spPr>
          <a:xfrm>
            <a:off x="602703" y="3225567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31"/>
          <p:cNvSpPr/>
          <p:nvPr/>
        </p:nvSpPr>
        <p:spPr>
          <a:xfrm>
            <a:off x="1217370" y="3225576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9" name="Google Shape;409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1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0" name="Google Shape;420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1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2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32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7" name="Google Shape;437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2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8" name="Google Shape;448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3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33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4" name="Google Shape;464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3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5" name="Google Shape;475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3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remove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34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34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2" name="Google Shape;492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4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3" name="Google Shape;503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4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5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5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0" name="Google Shape;520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5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1" name="Google Shape;531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35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6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36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8" name="Google Shape;548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6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9" name="Google Shape;559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6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1 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7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5" name="Google Shape;575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7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6" name="Google Shape;586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37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1 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9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8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38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2" name="Google Shape;602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8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3" name="Google Shape;613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3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9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p39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9" name="Google Shape;629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39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0" name="Google Shape;640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39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 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40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6" name="Google Shape;656;p40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7" name="Google Shape;657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0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8" name="Google Shape;668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40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1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41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5" name="Google Shape;685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41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6" name="Google Shape;696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41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9 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2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2" name="Google Shape;712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42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3" name="Google Shape;723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42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9 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1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3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p43"/>
          <p:cNvSpPr/>
          <p:nvPr/>
        </p:nvSpPr>
        <p:spPr>
          <a:xfrm>
            <a:off x="1739700" y="13682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43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2" name="Google Shape;74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28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175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82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44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44"/>
          <p:cNvSpPr/>
          <p:nvPr/>
        </p:nvSpPr>
        <p:spPr>
          <a:xfrm>
            <a:off x="1739700" y="13682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44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9" name="Google Shape;76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28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175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82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44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5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5" name="Google Shape;795;p45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6" name="Google Shape;796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5"/>
          <p:cNvSpPr txBox="1"/>
          <p:nvPr/>
        </p:nvSpPr>
        <p:spPr>
          <a:xfrm>
            <a:off x="1457275" y="269984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3 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46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p46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0" name="Google Shape;820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46"/>
          <p:cNvSpPr txBox="1"/>
          <p:nvPr/>
        </p:nvSpPr>
        <p:spPr>
          <a:xfrm>
            <a:off x="1457275" y="269984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3 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7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47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3" name="Google Shape;833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47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4" name="Google Shape;844;p47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5" name="Google Shape;845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8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0" name="Google Shape;860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48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1" name="Google Shape;871;p48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2" name="Google Shape;872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48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49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8" name="Google Shape;888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49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9" name="Google Shape;899;p49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0" name="Google Shape;900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49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______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50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6" name="Google Shape;916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50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7" name="Google Shape;927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50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5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_____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51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8" name="Google Shape;938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51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9" name="Google Shape;949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51"/>
          <p:cNvSpPr txBox="1"/>
          <p:nvPr/>
        </p:nvSpPr>
        <p:spPr>
          <a:xfrm>
            <a:off x="1457275" y="2714625"/>
            <a:ext cx="491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5   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5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52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0" name="Google Shape;960;p52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1" name="Google Shape;961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52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2" name="Google Shape;972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53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7" name="Google Shape;987;p53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8" name="Google Shape;988;p53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54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4" name="Google Shape;994;p54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5" name="Google Shape;995;p54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55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1" name="Google Shape;1001;p55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2" name="Google Shape;1002;p55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3" name="Google Shape;1003;p55"/>
          <p:cNvSpPr txBox="1"/>
          <p:nvPr/>
        </p:nvSpPr>
        <p:spPr>
          <a:xfrm>
            <a:off x="1962475" y="3395200"/>
            <a:ext cx="1311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4" name="Google Shape;1004;p55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5" name="Google Shape;1005;p55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6" name="Google Shape;1006;p55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07" name="Google Shape;1007;p55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56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3" name="Google Shape;1013;p56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4" name="Google Shape;1014;p56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5" name="Google Shape;1015;p56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6" name="Google Shape;1016;p56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7" name="Google Shape;1017;p56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8" name="Google Shape;1018;p56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19" name="Google Shape;1019;p56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7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57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6" name="Google Shape;1026;p57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7" name="Google Shape;1027;p57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8" name="Google Shape;1028;p57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9" name="Google Shape;1029;p57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0" name="Google Shape;1030;p57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31" name="Google Shape;1031;p57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58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7" name="Google Shape;1037;p58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8" name="Google Shape;1038;p58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9" name="Google Shape;1039;p58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0" name="Google Shape;1040;p58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1" name="Google Shape;1041;p58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42" name="Google Shape;1042;p58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59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8" name="Google Shape;1048;p59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9" name="Google Shape;1049;p59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0" name="Google Shape;1050;p59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1" name="Google Shape;1051;p59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2" name="Google Shape;1052;p59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53" name="Google Shape;1053;p59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60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9" name="Google Shape;1059;p60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0" name="Google Shape;1060;p60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1" name="Google Shape;1061;p60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2" name="Google Shape;1062;p60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3" name="Google Shape;1063;p60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4" name="Google Shape;1064;p60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65" name="Google Shape;1065;p60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61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1" name="Google Shape;1071;p61"/>
          <p:cNvSpPr/>
          <p:nvPr/>
        </p:nvSpPr>
        <p:spPr>
          <a:xfrm>
            <a:off x="2448390" y="2500875"/>
            <a:ext cx="14847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2" name="Google Shape;1072;p61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62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8" name="Google Shape;1078;p62"/>
          <p:cNvSpPr/>
          <p:nvPr/>
        </p:nvSpPr>
        <p:spPr>
          <a:xfrm>
            <a:off x="2448390" y="2500875"/>
            <a:ext cx="14847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9" name="Google Shape;1079;p62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0" name="Google Shape;1080;p62"/>
          <p:cNvSpPr txBox="1"/>
          <p:nvPr/>
        </p:nvSpPr>
        <p:spPr>
          <a:xfrm>
            <a:off x="1962475" y="3395200"/>
            <a:ext cx="1311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62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2" name="Google Shape;1082;p62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3" name="Google Shape;1083;p62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84" name="Google Shape;1084;p62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63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0" name="Google Shape;1090;p63"/>
          <p:cNvSpPr/>
          <p:nvPr/>
        </p:nvSpPr>
        <p:spPr>
          <a:xfrm>
            <a:off x="2448390" y="2500875"/>
            <a:ext cx="14847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1" name="Google Shape;1091;p63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2" name="Google Shape;1092;p63"/>
          <p:cNvSpPr txBox="1"/>
          <p:nvPr/>
        </p:nvSpPr>
        <p:spPr>
          <a:xfrm>
            <a:off x="2642375" y="3395200"/>
            <a:ext cx="632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3" name="Google Shape;1093;p63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4" name="Google Shape;1094;p63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5" name="Google Shape;1095;p63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096" name="Google Shape;1096;p63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64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2" name="Google Shape;1102;p64"/>
          <p:cNvSpPr/>
          <p:nvPr/>
        </p:nvSpPr>
        <p:spPr>
          <a:xfrm>
            <a:off x="2448390" y="2500875"/>
            <a:ext cx="14847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3" name="Google Shape;1103;p64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4" name="Google Shape;1104;p64"/>
          <p:cNvSpPr txBox="1"/>
          <p:nvPr/>
        </p:nvSpPr>
        <p:spPr>
          <a:xfrm>
            <a:off x="2642375" y="3395200"/>
            <a:ext cx="632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5" name="Google Shape;1105;p64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6" name="Google Shape;1106;p64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7" name="Google Shape;1107;p64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108" name="Google Shape;1108;p64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65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4" name="Google Shape;1114;p65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5" name="Google Shape;1115;p65"/>
          <p:cNvSpPr txBox="1"/>
          <p:nvPr/>
        </p:nvSpPr>
        <p:spPr>
          <a:xfrm>
            <a:off x="2642375" y="3395200"/>
            <a:ext cx="632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6" name="Google Shape;1116;p65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7" name="Google Shape;1117;p65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8" name="Google Shape;1118;p65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119" name="Google Shape;1119;p65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66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5" name="Google Shape;1125;p66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6" name="Google Shape;1126;p66"/>
          <p:cNvSpPr txBox="1"/>
          <p:nvPr/>
        </p:nvSpPr>
        <p:spPr>
          <a:xfrm>
            <a:off x="2642375" y="3395200"/>
            <a:ext cx="632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7" name="Google Shape;1127;p66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8" name="Google Shape;1128;p66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9" name="Google Shape;1129;p66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130" name="Google Shape;1130;p66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67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6" name="Google Shape;1136;p67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7" name="Google Shape;1137;p67"/>
          <p:cNvSpPr txBox="1"/>
          <p:nvPr/>
        </p:nvSpPr>
        <p:spPr>
          <a:xfrm>
            <a:off x="2642375" y="3395200"/>
            <a:ext cx="632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8" name="Google Shape;1138;p67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9" name="Google Shape;1139;p67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0" name="Google Shape;1140;p67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/>
          </a:p>
        </p:txBody>
      </p:sp>
      <p:sp>
        <p:nvSpPr>
          <p:cNvPr id="1141" name="Google Shape;1141;p67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  <p:sp>
        <p:nvSpPr>
          <p:cNvPr id="1142" name="Google Shape;1142;p67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3" name="Google Shape;1143;p67"/>
          <p:cNvSpPr/>
          <p:nvPr/>
        </p:nvSpPr>
        <p:spPr>
          <a:xfrm>
            <a:off x="2448390" y="2500875"/>
            <a:ext cx="14847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4" name="Google Shape;1144;p67"/>
          <p:cNvSpPr/>
          <p:nvPr/>
        </p:nvSpPr>
        <p:spPr>
          <a:xfrm>
            <a:off x="3933175" y="2500875"/>
            <a:ext cx="2933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