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</p:sldIdLst>
  <p:sldSz cy="5143500" cx="9144000"/>
  <p:notesSz cx="6858000" cy="9144000"/>
  <p:embeddedFontLst>
    <p:embeddedFont>
      <p:font typeface="Montserrat"/>
      <p:regular r:id="rId42"/>
      <p:bold r:id="rId43"/>
      <p:italic r:id="rId44"/>
      <p:boldItalic r:id="rId4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20" Type="http://schemas.openxmlformats.org/officeDocument/2006/relationships/slide" Target="slides/slide15.xml"/><Relationship Id="rId42" Type="http://schemas.openxmlformats.org/officeDocument/2006/relationships/font" Target="fonts/Montserrat-regular.fntdata"/><Relationship Id="rId41" Type="http://schemas.openxmlformats.org/officeDocument/2006/relationships/slide" Target="slides/slide36.xml"/><Relationship Id="rId22" Type="http://schemas.openxmlformats.org/officeDocument/2006/relationships/slide" Target="slides/slide17.xml"/><Relationship Id="rId44" Type="http://schemas.openxmlformats.org/officeDocument/2006/relationships/font" Target="fonts/Montserrat-italic.fntdata"/><Relationship Id="rId21" Type="http://schemas.openxmlformats.org/officeDocument/2006/relationships/slide" Target="slides/slide16.xml"/><Relationship Id="rId43" Type="http://schemas.openxmlformats.org/officeDocument/2006/relationships/font" Target="fonts/Montserrat-bold.fntdata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45" Type="http://schemas.openxmlformats.org/officeDocument/2006/relationships/font" Target="fonts/Montserrat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slide" Target="slides/slide32.xml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39" Type="http://schemas.openxmlformats.org/officeDocument/2006/relationships/slide" Target="slides/slide34.xml"/><Relationship Id="rId16" Type="http://schemas.openxmlformats.org/officeDocument/2006/relationships/slide" Target="slides/slide11.xml"/><Relationship Id="rId38" Type="http://schemas.openxmlformats.org/officeDocument/2006/relationships/slide" Target="slides/slide33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3488c08c7d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" name="Google Shape;53;g3488c08c7d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9ecbb373ee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9ecbb373ee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9ecbb373ee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39ecbb373ee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9ecbb373ee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39ecbb373ee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39ecbb373ee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39ecbb373ee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39ecbb373ee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39ecbb373ee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9ecbb373ee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39ecbb373ee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39ecbb373ee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39ecbb373ee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9ecbb373ee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39ecbb373ee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9ecbb373ee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9ecbb373ee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9ecbb373ee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39ecbb373ee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9ecbb373ee_0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39ecbb373ee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9ecbb373ee_0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39ecbb373ee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39ecbb373ee_0_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39ecbb373ee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39ecbb373ee_0_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39ecbb373ee_0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39ecbb373ee_0_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39ecbb373ee_0_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39ecbb373ee_0_1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39ecbb373ee_0_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39ecbb373ee_0_1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39ecbb373ee_0_1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39ecbb373ee_0_1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39ecbb373ee_0_1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39ecbb373ee_0_1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39ecbb373ee_0_1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39ecbb373ee_0_1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39ecbb373ee_0_1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39ecbb373ee_0_1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39ecbb373ee_0_1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39ecbb373ee_0_1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39ecbb373ee_0_1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39ecbb373ee_0_1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39ecbb373ee_0_1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39ecbb373ee_0_1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g39ecbb373ee_0_1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39ecbb373ee_0_1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39ecbb373ee_0_1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39ecbb373ee_0_1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39ecbb373ee_0_1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39ecbb373ee_0_1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" name="Google Shape;230;g39ecbb373ee_0_1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39ecbb373ee_0_2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Google Shape;239;g39ecbb373ee_0_2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39ecbb373ee_0_2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" name="Google Shape;244;g39ecbb373ee_0_2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39ecbb373ee_0_2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" name="Google Shape;251;g39ecbb373ee_0_2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39ecbb373ee_0_2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0" name="Google Shape;260;g39ecbb373ee_0_2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39ecbb373ee_0_2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9" name="Google Shape;269;g39ecbb373ee_0_2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39ecbb373ee_0_2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" name="Google Shape;274;g39ecbb373ee_0_2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39ecbb373ee_0_2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" name="Google Shape;282;g39ecbb373ee_0_2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39ecbb373ee_0_2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1" name="Google Shape;291;g39ecbb373ee_0_2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9" name="Google Shape;39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0" name="Google Shape;40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1" name="Google Shape;4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7" name="Google Shape;47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" name="Google Shape;9;p1"/>
          <p:cNvSpPr txBox="1"/>
          <p:nvPr/>
        </p:nvSpPr>
        <p:spPr>
          <a:xfrm>
            <a:off x="96625" y="4830650"/>
            <a:ext cx="15510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© 2026 The Y Intercept</a:t>
            </a:r>
            <a:endParaRPr sz="600">
              <a:solidFill>
                <a:srgbClr val="595959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1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1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/>
          <p:nvPr/>
        </p:nvSpPr>
        <p:spPr>
          <a:xfrm>
            <a:off x="1975853" y="1209025"/>
            <a:ext cx="41313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40  +  20  =  </a:t>
            </a:r>
            <a:endParaRPr b="1" sz="38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/>
        </p:nvSpPr>
        <p:spPr>
          <a:xfrm>
            <a:off x="1975853" y="1209025"/>
            <a:ext cx="41313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40  +  20  =  </a:t>
            </a:r>
            <a:endParaRPr b="1" sz="3800"/>
          </a:p>
        </p:txBody>
      </p:sp>
      <p:pic>
        <p:nvPicPr>
          <p:cNvPr id="61" name="Google Shape;61;p14"/>
          <p:cNvPicPr preferRelativeResize="0"/>
          <p:nvPr/>
        </p:nvPicPr>
        <p:blipFill rotWithShape="1">
          <a:blip r:embed="rId3">
            <a:alphaModFix/>
          </a:blip>
          <a:srcRect b="53281" l="7376" r="75260" t="31807"/>
          <a:stretch/>
        </p:blipFill>
        <p:spPr>
          <a:xfrm>
            <a:off x="1164800" y="2256525"/>
            <a:ext cx="1403750" cy="1625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/>
        </p:nvSpPr>
        <p:spPr>
          <a:xfrm>
            <a:off x="1975853" y="1209025"/>
            <a:ext cx="41313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40  +  20  =  </a:t>
            </a:r>
            <a:endParaRPr b="1" sz="3800"/>
          </a:p>
        </p:txBody>
      </p:sp>
      <p:pic>
        <p:nvPicPr>
          <p:cNvPr id="67" name="Google Shape;67;p15"/>
          <p:cNvPicPr preferRelativeResize="0"/>
          <p:nvPr/>
        </p:nvPicPr>
        <p:blipFill rotWithShape="1">
          <a:blip r:embed="rId3">
            <a:alphaModFix/>
          </a:blip>
          <a:srcRect b="53281" l="7376" r="75260" t="31807"/>
          <a:stretch/>
        </p:blipFill>
        <p:spPr>
          <a:xfrm>
            <a:off x="1164800" y="2256525"/>
            <a:ext cx="1403750" cy="1625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5"/>
          <p:cNvPicPr preferRelativeResize="0"/>
          <p:nvPr/>
        </p:nvPicPr>
        <p:blipFill rotWithShape="1">
          <a:blip r:embed="rId3">
            <a:alphaModFix/>
          </a:blip>
          <a:srcRect b="52883" l="7913" r="83442" t="32206"/>
          <a:stretch/>
        </p:blipFill>
        <p:spPr>
          <a:xfrm>
            <a:off x="3549025" y="2256525"/>
            <a:ext cx="698908" cy="1625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/>
        </p:nvSpPr>
        <p:spPr>
          <a:xfrm>
            <a:off x="1975853" y="1209025"/>
            <a:ext cx="41313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40  +  20  =   60  </a:t>
            </a:r>
            <a:endParaRPr b="1" sz="3800"/>
          </a:p>
        </p:txBody>
      </p:sp>
      <p:pic>
        <p:nvPicPr>
          <p:cNvPr id="74" name="Google Shape;74;p16"/>
          <p:cNvPicPr preferRelativeResize="0"/>
          <p:nvPr/>
        </p:nvPicPr>
        <p:blipFill rotWithShape="1">
          <a:blip r:embed="rId3">
            <a:alphaModFix/>
          </a:blip>
          <a:srcRect b="53281" l="7376" r="75260" t="31807"/>
          <a:stretch/>
        </p:blipFill>
        <p:spPr>
          <a:xfrm>
            <a:off x="1164800" y="2256525"/>
            <a:ext cx="1403750" cy="1625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6"/>
          <p:cNvPicPr preferRelativeResize="0"/>
          <p:nvPr/>
        </p:nvPicPr>
        <p:blipFill rotWithShape="1">
          <a:blip r:embed="rId3">
            <a:alphaModFix/>
          </a:blip>
          <a:srcRect b="52883" l="7913" r="83442" t="32206"/>
          <a:stretch/>
        </p:blipFill>
        <p:spPr>
          <a:xfrm>
            <a:off x="3549025" y="2256525"/>
            <a:ext cx="698908" cy="1625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7"/>
          <p:cNvSpPr txBox="1"/>
          <p:nvPr/>
        </p:nvSpPr>
        <p:spPr>
          <a:xfrm>
            <a:off x="1975853" y="1209025"/>
            <a:ext cx="41313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+  60  =  </a:t>
            </a:r>
            <a:endParaRPr b="1" sz="38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p18"/>
          <p:cNvPicPr preferRelativeResize="0"/>
          <p:nvPr/>
        </p:nvPicPr>
        <p:blipFill rotWithShape="1">
          <a:blip r:embed="rId3">
            <a:alphaModFix/>
          </a:blip>
          <a:srcRect b="53281" l="20168" r="75260" t="31807"/>
          <a:stretch/>
        </p:blipFill>
        <p:spPr>
          <a:xfrm>
            <a:off x="2198925" y="2256525"/>
            <a:ext cx="369625" cy="1625075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8"/>
          <p:cNvSpPr txBox="1"/>
          <p:nvPr/>
        </p:nvSpPr>
        <p:spPr>
          <a:xfrm>
            <a:off x="1975853" y="1209025"/>
            <a:ext cx="41313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  +  60  =  </a:t>
            </a:r>
            <a:endParaRPr b="1" sz="38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19"/>
          <p:cNvPicPr preferRelativeResize="0"/>
          <p:nvPr/>
        </p:nvPicPr>
        <p:blipFill rotWithShape="1">
          <a:blip r:embed="rId3">
            <a:alphaModFix/>
          </a:blip>
          <a:srcRect b="53281" l="20168" r="75260" t="31807"/>
          <a:stretch/>
        </p:blipFill>
        <p:spPr>
          <a:xfrm>
            <a:off x="2198925" y="2256525"/>
            <a:ext cx="369625" cy="1625075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9"/>
          <p:cNvSpPr txBox="1"/>
          <p:nvPr/>
        </p:nvSpPr>
        <p:spPr>
          <a:xfrm>
            <a:off x="1975853" y="1209025"/>
            <a:ext cx="41313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  +  60  =  </a:t>
            </a:r>
            <a:endParaRPr b="1" sz="3800"/>
          </a:p>
        </p:txBody>
      </p:sp>
      <p:pic>
        <p:nvPicPr>
          <p:cNvPr id="93" name="Google Shape;93;p19"/>
          <p:cNvPicPr preferRelativeResize="0"/>
          <p:nvPr/>
        </p:nvPicPr>
        <p:blipFill rotWithShape="1">
          <a:blip r:embed="rId3">
            <a:alphaModFix/>
          </a:blip>
          <a:srcRect b="53289" l="54331" r="22501" t="31800"/>
          <a:stretch/>
        </p:blipFill>
        <p:spPr>
          <a:xfrm>
            <a:off x="3326225" y="2256525"/>
            <a:ext cx="1873050" cy="1625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/>
        </p:nvSpPr>
        <p:spPr>
          <a:xfrm>
            <a:off x="1975850" y="1209025"/>
            <a:ext cx="45738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  +  60  =       70</a:t>
            </a:r>
            <a:endParaRPr b="1" sz="3800"/>
          </a:p>
        </p:txBody>
      </p:sp>
      <p:pic>
        <p:nvPicPr>
          <p:cNvPr id="99" name="Google Shape;99;p20"/>
          <p:cNvPicPr preferRelativeResize="0"/>
          <p:nvPr/>
        </p:nvPicPr>
        <p:blipFill rotWithShape="1">
          <a:blip r:embed="rId3">
            <a:alphaModFix/>
          </a:blip>
          <a:srcRect b="53281" l="20168" r="75260" t="31807"/>
          <a:stretch/>
        </p:blipFill>
        <p:spPr>
          <a:xfrm>
            <a:off x="2198925" y="2256525"/>
            <a:ext cx="369625" cy="1625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20"/>
          <p:cNvPicPr preferRelativeResize="0"/>
          <p:nvPr/>
        </p:nvPicPr>
        <p:blipFill rotWithShape="1">
          <a:blip r:embed="rId3">
            <a:alphaModFix/>
          </a:blip>
          <a:srcRect b="53289" l="54331" r="22501" t="31800"/>
          <a:stretch/>
        </p:blipFill>
        <p:spPr>
          <a:xfrm>
            <a:off x="3326225" y="2256525"/>
            <a:ext cx="1873050" cy="1625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1"/>
          <p:cNvSpPr txBox="1"/>
          <p:nvPr/>
        </p:nvSpPr>
        <p:spPr>
          <a:xfrm>
            <a:off x="1975853" y="1209025"/>
            <a:ext cx="41313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  +  40  =  </a:t>
            </a:r>
            <a:endParaRPr b="1" sz="38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22"/>
          <p:cNvPicPr preferRelativeResize="0"/>
          <p:nvPr/>
        </p:nvPicPr>
        <p:blipFill rotWithShape="1">
          <a:blip r:embed="rId3">
            <a:alphaModFix/>
          </a:blip>
          <a:srcRect b="53281" l="12688" r="75260" t="31807"/>
          <a:stretch/>
        </p:blipFill>
        <p:spPr>
          <a:xfrm>
            <a:off x="1594225" y="2256525"/>
            <a:ext cx="974325" cy="1625075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22"/>
          <p:cNvSpPr txBox="1"/>
          <p:nvPr/>
        </p:nvSpPr>
        <p:spPr>
          <a:xfrm>
            <a:off x="1975853" y="1209025"/>
            <a:ext cx="41313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30  +  40  =  </a:t>
            </a:r>
            <a:endParaRPr b="1" sz="38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Google Shape;116;p23"/>
          <p:cNvPicPr preferRelativeResize="0"/>
          <p:nvPr/>
        </p:nvPicPr>
        <p:blipFill rotWithShape="1">
          <a:blip r:embed="rId3">
            <a:alphaModFix/>
          </a:blip>
          <a:srcRect b="53289" l="54331" r="30260" t="31800"/>
          <a:stretch/>
        </p:blipFill>
        <p:spPr>
          <a:xfrm>
            <a:off x="3326225" y="2256525"/>
            <a:ext cx="1245775" cy="1625075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23"/>
          <p:cNvSpPr txBox="1"/>
          <p:nvPr/>
        </p:nvSpPr>
        <p:spPr>
          <a:xfrm>
            <a:off x="1975853" y="1209025"/>
            <a:ext cx="41313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30  +  40  =  </a:t>
            </a:r>
            <a:endParaRPr b="1" sz="3800"/>
          </a:p>
        </p:txBody>
      </p:sp>
      <p:pic>
        <p:nvPicPr>
          <p:cNvPr id="118" name="Google Shape;118;p23"/>
          <p:cNvPicPr preferRelativeResize="0"/>
          <p:nvPr/>
        </p:nvPicPr>
        <p:blipFill rotWithShape="1">
          <a:blip r:embed="rId3">
            <a:alphaModFix/>
          </a:blip>
          <a:srcRect b="53281" l="12688" r="75260" t="31807"/>
          <a:stretch/>
        </p:blipFill>
        <p:spPr>
          <a:xfrm>
            <a:off x="1594225" y="2256525"/>
            <a:ext cx="974325" cy="1625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4"/>
          <p:cNvSpPr txBox="1"/>
          <p:nvPr/>
        </p:nvSpPr>
        <p:spPr>
          <a:xfrm>
            <a:off x="1975853" y="1209025"/>
            <a:ext cx="41313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30  +  40  =  70</a:t>
            </a:r>
            <a:endParaRPr b="1" sz="3800"/>
          </a:p>
        </p:txBody>
      </p:sp>
      <p:pic>
        <p:nvPicPr>
          <p:cNvPr id="124" name="Google Shape;124;p24"/>
          <p:cNvPicPr preferRelativeResize="0"/>
          <p:nvPr/>
        </p:nvPicPr>
        <p:blipFill rotWithShape="1">
          <a:blip r:embed="rId3">
            <a:alphaModFix/>
          </a:blip>
          <a:srcRect b="53289" l="54331" r="30260" t="31800"/>
          <a:stretch/>
        </p:blipFill>
        <p:spPr>
          <a:xfrm>
            <a:off x="3326225" y="2256525"/>
            <a:ext cx="1245775" cy="1625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24"/>
          <p:cNvPicPr preferRelativeResize="0"/>
          <p:nvPr/>
        </p:nvPicPr>
        <p:blipFill rotWithShape="1">
          <a:blip r:embed="rId3">
            <a:alphaModFix/>
          </a:blip>
          <a:srcRect b="53281" l="12688" r="75260" t="31807"/>
          <a:stretch/>
        </p:blipFill>
        <p:spPr>
          <a:xfrm>
            <a:off x="1594225" y="2256525"/>
            <a:ext cx="974325" cy="1625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5"/>
          <p:cNvSpPr txBox="1"/>
          <p:nvPr/>
        </p:nvSpPr>
        <p:spPr>
          <a:xfrm>
            <a:off x="1975853" y="1209025"/>
            <a:ext cx="41313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60</a:t>
            </a: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-  10  =  </a:t>
            </a:r>
            <a:endParaRPr b="1" sz="38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6"/>
          <p:cNvSpPr txBox="1"/>
          <p:nvPr/>
        </p:nvSpPr>
        <p:spPr>
          <a:xfrm>
            <a:off x="1975853" y="1209025"/>
            <a:ext cx="41313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60  -  10  =  </a:t>
            </a:r>
            <a:endParaRPr b="1" sz="3800"/>
          </a:p>
        </p:txBody>
      </p:sp>
      <p:pic>
        <p:nvPicPr>
          <p:cNvPr id="136" name="Google Shape;136;p26"/>
          <p:cNvPicPr preferRelativeResize="0"/>
          <p:nvPr/>
        </p:nvPicPr>
        <p:blipFill rotWithShape="1">
          <a:blip r:embed="rId3">
            <a:alphaModFix/>
          </a:blip>
          <a:srcRect b="53289" l="54331" r="22501" t="32949"/>
          <a:stretch/>
        </p:blipFill>
        <p:spPr>
          <a:xfrm>
            <a:off x="1846150" y="2170775"/>
            <a:ext cx="2725850" cy="2182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7"/>
          <p:cNvSpPr txBox="1"/>
          <p:nvPr/>
        </p:nvSpPr>
        <p:spPr>
          <a:xfrm>
            <a:off x="1975853" y="1209025"/>
            <a:ext cx="41313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60  -  10  =  </a:t>
            </a:r>
            <a:endParaRPr b="1" sz="3800"/>
          </a:p>
        </p:txBody>
      </p:sp>
      <p:pic>
        <p:nvPicPr>
          <p:cNvPr id="142" name="Google Shape;142;p27"/>
          <p:cNvPicPr preferRelativeResize="0"/>
          <p:nvPr/>
        </p:nvPicPr>
        <p:blipFill rotWithShape="1">
          <a:blip r:embed="rId3">
            <a:alphaModFix/>
          </a:blip>
          <a:srcRect b="53289" l="54331" r="22501" t="32949"/>
          <a:stretch/>
        </p:blipFill>
        <p:spPr>
          <a:xfrm>
            <a:off x="1846150" y="2170775"/>
            <a:ext cx="2725850" cy="21827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3" name="Google Shape;143;p27"/>
          <p:cNvCxnSpPr/>
          <p:nvPr/>
        </p:nvCxnSpPr>
        <p:spPr>
          <a:xfrm flipH="1">
            <a:off x="4204675" y="2067550"/>
            <a:ext cx="177000" cy="2315400"/>
          </a:xfrm>
          <a:prstGeom prst="straightConnector1">
            <a:avLst/>
          </a:prstGeom>
          <a:noFill/>
          <a:ln cap="flat" cmpd="sng" w="7620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8"/>
          <p:cNvSpPr txBox="1"/>
          <p:nvPr/>
        </p:nvSpPr>
        <p:spPr>
          <a:xfrm>
            <a:off x="1975853" y="1209025"/>
            <a:ext cx="41313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60  -  10  =   50</a:t>
            </a:r>
            <a:endParaRPr b="1" sz="3800"/>
          </a:p>
        </p:txBody>
      </p:sp>
      <p:pic>
        <p:nvPicPr>
          <p:cNvPr id="149" name="Google Shape;149;p28"/>
          <p:cNvPicPr preferRelativeResize="0"/>
          <p:nvPr/>
        </p:nvPicPr>
        <p:blipFill rotWithShape="1">
          <a:blip r:embed="rId3">
            <a:alphaModFix/>
          </a:blip>
          <a:srcRect b="53289" l="54331" r="22501" t="32949"/>
          <a:stretch/>
        </p:blipFill>
        <p:spPr>
          <a:xfrm>
            <a:off x="1846150" y="2170775"/>
            <a:ext cx="2725850" cy="21827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0" name="Google Shape;150;p28"/>
          <p:cNvCxnSpPr/>
          <p:nvPr/>
        </p:nvCxnSpPr>
        <p:spPr>
          <a:xfrm flipH="1">
            <a:off x="4204675" y="2067550"/>
            <a:ext cx="177000" cy="2315400"/>
          </a:xfrm>
          <a:prstGeom prst="straightConnector1">
            <a:avLst/>
          </a:prstGeom>
          <a:noFill/>
          <a:ln cap="flat" cmpd="sng" w="7620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9"/>
          <p:cNvSpPr txBox="1"/>
          <p:nvPr/>
        </p:nvSpPr>
        <p:spPr>
          <a:xfrm>
            <a:off x="1975853" y="1209025"/>
            <a:ext cx="41313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80  -  50  =   </a:t>
            </a:r>
            <a:endParaRPr b="1" sz="38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30"/>
          <p:cNvSpPr txBox="1"/>
          <p:nvPr/>
        </p:nvSpPr>
        <p:spPr>
          <a:xfrm>
            <a:off x="1975853" y="1209025"/>
            <a:ext cx="41313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80  -  50  =   </a:t>
            </a:r>
            <a:endParaRPr b="1" sz="3800"/>
          </a:p>
        </p:txBody>
      </p:sp>
      <p:pic>
        <p:nvPicPr>
          <p:cNvPr id="161" name="Google Shape;161;p30"/>
          <p:cNvPicPr preferRelativeResize="0"/>
          <p:nvPr/>
        </p:nvPicPr>
        <p:blipFill rotWithShape="1">
          <a:blip r:embed="rId3">
            <a:alphaModFix/>
          </a:blip>
          <a:srcRect b="53289" l="54331" r="22501" t="32949"/>
          <a:stretch/>
        </p:blipFill>
        <p:spPr>
          <a:xfrm>
            <a:off x="1300460" y="2170775"/>
            <a:ext cx="2725850" cy="2182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30"/>
          <p:cNvPicPr preferRelativeResize="0"/>
          <p:nvPr/>
        </p:nvPicPr>
        <p:blipFill rotWithShape="1">
          <a:blip r:embed="rId3">
            <a:alphaModFix/>
          </a:blip>
          <a:srcRect b="53289" l="54331" r="37760" t="32949"/>
          <a:stretch/>
        </p:blipFill>
        <p:spPr>
          <a:xfrm>
            <a:off x="3952553" y="2170775"/>
            <a:ext cx="930575" cy="2182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31"/>
          <p:cNvSpPr txBox="1"/>
          <p:nvPr/>
        </p:nvSpPr>
        <p:spPr>
          <a:xfrm>
            <a:off x="1975853" y="1209025"/>
            <a:ext cx="41313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80  -  50  =   </a:t>
            </a:r>
            <a:endParaRPr b="1" sz="3800"/>
          </a:p>
        </p:txBody>
      </p:sp>
      <p:pic>
        <p:nvPicPr>
          <p:cNvPr id="168" name="Google Shape;168;p31"/>
          <p:cNvPicPr preferRelativeResize="0"/>
          <p:nvPr/>
        </p:nvPicPr>
        <p:blipFill rotWithShape="1">
          <a:blip r:embed="rId3">
            <a:alphaModFix/>
          </a:blip>
          <a:srcRect b="53289" l="54331" r="22501" t="32949"/>
          <a:stretch/>
        </p:blipFill>
        <p:spPr>
          <a:xfrm>
            <a:off x="1300460" y="2170775"/>
            <a:ext cx="2725850" cy="2182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31"/>
          <p:cNvPicPr preferRelativeResize="0"/>
          <p:nvPr/>
        </p:nvPicPr>
        <p:blipFill rotWithShape="1">
          <a:blip r:embed="rId3">
            <a:alphaModFix/>
          </a:blip>
          <a:srcRect b="53289" l="54331" r="37760" t="32949"/>
          <a:stretch/>
        </p:blipFill>
        <p:spPr>
          <a:xfrm>
            <a:off x="3952553" y="2170775"/>
            <a:ext cx="930575" cy="21827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0" name="Google Shape;170;p31"/>
          <p:cNvCxnSpPr/>
          <p:nvPr/>
        </p:nvCxnSpPr>
        <p:spPr>
          <a:xfrm flipH="1">
            <a:off x="2663385" y="2096925"/>
            <a:ext cx="2382000" cy="2256600"/>
          </a:xfrm>
          <a:prstGeom prst="straightConnector1">
            <a:avLst/>
          </a:prstGeom>
          <a:noFill/>
          <a:ln cap="flat" cmpd="sng" w="7620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1" name="Google Shape;171;p31"/>
          <p:cNvCxnSpPr/>
          <p:nvPr/>
        </p:nvCxnSpPr>
        <p:spPr>
          <a:xfrm>
            <a:off x="2663385" y="2170775"/>
            <a:ext cx="2308200" cy="2035200"/>
          </a:xfrm>
          <a:prstGeom prst="straightConnector1">
            <a:avLst/>
          </a:prstGeom>
          <a:noFill/>
          <a:ln cap="flat" cmpd="sng" w="7620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2"/>
          <p:cNvSpPr txBox="1"/>
          <p:nvPr/>
        </p:nvSpPr>
        <p:spPr>
          <a:xfrm>
            <a:off x="1975853" y="1209025"/>
            <a:ext cx="41313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8</a:t>
            </a: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  -  50  =   30</a:t>
            </a:r>
            <a:endParaRPr b="1" sz="3800"/>
          </a:p>
        </p:txBody>
      </p:sp>
      <p:pic>
        <p:nvPicPr>
          <p:cNvPr id="177" name="Google Shape;177;p32"/>
          <p:cNvPicPr preferRelativeResize="0"/>
          <p:nvPr/>
        </p:nvPicPr>
        <p:blipFill rotWithShape="1">
          <a:blip r:embed="rId3">
            <a:alphaModFix/>
          </a:blip>
          <a:srcRect b="53289" l="54331" r="22501" t="32949"/>
          <a:stretch/>
        </p:blipFill>
        <p:spPr>
          <a:xfrm>
            <a:off x="1300460" y="2170775"/>
            <a:ext cx="2725850" cy="2182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32"/>
          <p:cNvPicPr preferRelativeResize="0"/>
          <p:nvPr/>
        </p:nvPicPr>
        <p:blipFill rotWithShape="1">
          <a:blip r:embed="rId3">
            <a:alphaModFix/>
          </a:blip>
          <a:srcRect b="53289" l="54331" r="37760" t="32949"/>
          <a:stretch/>
        </p:blipFill>
        <p:spPr>
          <a:xfrm>
            <a:off x="3952553" y="2170775"/>
            <a:ext cx="930575" cy="21827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9" name="Google Shape;179;p32"/>
          <p:cNvCxnSpPr/>
          <p:nvPr/>
        </p:nvCxnSpPr>
        <p:spPr>
          <a:xfrm flipH="1">
            <a:off x="2663385" y="2096925"/>
            <a:ext cx="2382000" cy="2256600"/>
          </a:xfrm>
          <a:prstGeom prst="straightConnector1">
            <a:avLst/>
          </a:prstGeom>
          <a:noFill/>
          <a:ln cap="flat" cmpd="sng" w="7620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0" name="Google Shape;180;p32"/>
          <p:cNvCxnSpPr/>
          <p:nvPr/>
        </p:nvCxnSpPr>
        <p:spPr>
          <a:xfrm>
            <a:off x="2663385" y="2170775"/>
            <a:ext cx="2308200" cy="2035200"/>
          </a:xfrm>
          <a:prstGeom prst="straightConnector1">
            <a:avLst/>
          </a:prstGeom>
          <a:noFill/>
          <a:ln cap="flat" cmpd="sng" w="7620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3"/>
          <p:cNvSpPr txBox="1"/>
          <p:nvPr/>
        </p:nvSpPr>
        <p:spPr>
          <a:xfrm>
            <a:off x="1975853" y="1209025"/>
            <a:ext cx="41313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40  +  27  =  </a:t>
            </a:r>
            <a:endParaRPr b="1" sz="38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4"/>
          <p:cNvSpPr txBox="1"/>
          <p:nvPr/>
        </p:nvSpPr>
        <p:spPr>
          <a:xfrm>
            <a:off x="1975853" y="1209025"/>
            <a:ext cx="41313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40  +  27  =  </a:t>
            </a:r>
            <a:endParaRPr b="1" sz="3800"/>
          </a:p>
        </p:txBody>
      </p:sp>
      <p:pic>
        <p:nvPicPr>
          <p:cNvPr id="191" name="Google Shape;191;p34"/>
          <p:cNvPicPr preferRelativeResize="0"/>
          <p:nvPr/>
        </p:nvPicPr>
        <p:blipFill rotWithShape="1">
          <a:blip r:embed="rId3">
            <a:alphaModFix/>
          </a:blip>
          <a:srcRect b="53281" l="7376" r="75260" t="31807"/>
          <a:stretch/>
        </p:blipFill>
        <p:spPr>
          <a:xfrm>
            <a:off x="1164800" y="2256525"/>
            <a:ext cx="1403750" cy="1625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35"/>
          <p:cNvSpPr txBox="1"/>
          <p:nvPr/>
        </p:nvSpPr>
        <p:spPr>
          <a:xfrm>
            <a:off x="1975853" y="1209025"/>
            <a:ext cx="41313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40  +  27  =  </a:t>
            </a:r>
            <a:endParaRPr b="1" sz="3800"/>
          </a:p>
        </p:txBody>
      </p:sp>
      <p:pic>
        <p:nvPicPr>
          <p:cNvPr id="197" name="Google Shape;197;p35"/>
          <p:cNvPicPr preferRelativeResize="0"/>
          <p:nvPr/>
        </p:nvPicPr>
        <p:blipFill rotWithShape="1">
          <a:blip r:embed="rId3">
            <a:alphaModFix/>
          </a:blip>
          <a:srcRect b="53281" l="7376" r="75260" t="31807"/>
          <a:stretch/>
        </p:blipFill>
        <p:spPr>
          <a:xfrm>
            <a:off x="1164800" y="2256525"/>
            <a:ext cx="1403750" cy="1625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35"/>
          <p:cNvPicPr preferRelativeResize="0"/>
          <p:nvPr/>
        </p:nvPicPr>
        <p:blipFill rotWithShape="1">
          <a:blip r:embed="rId3">
            <a:alphaModFix/>
          </a:blip>
          <a:srcRect b="52883" l="7913" r="83442" t="32206"/>
          <a:stretch/>
        </p:blipFill>
        <p:spPr>
          <a:xfrm>
            <a:off x="3549025" y="2256525"/>
            <a:ext cx="698908" cy="1625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35"/>
          <p:cNvPicPr preferRelativeResize="0"/>
          <p:nvPr/>
        </p:nvPicPr>
        <p:blipFill rotWithShape="1">
          <a:blip r:embed="rId3">
            <a:alphaModFix/>
          </a:blip>
          <a:srcRect b="81753" l="77599" r="4135" t="11480"/>
          <a:stretch/>
        </p:blipFill>
        <p:spPr>
          <a:xfrm>
            <a:off x="4424075" y="2421500"/>
            <a:ext cx="1476675" cy="737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6"/>
          <p:cNvSpPr txBox="1"/>
          <p:nvPr/>
        </p:nvSpPr>
        <p:spPr>
          <a:xfrm>
            <a:off x="1975853" y="1209025"/>
            <a:ext cx="41313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40  +  27  =   67  </a:t>
            </a:r>
            <a:endParaRPr b="1" sz="3800"/>
          </a:p>
        </p:txBody>
      </p:sp>
      <p:pic>
        <p:nvPicPr>
          <p:cNvPr id="205" name="Google Shape;205;p36"/>
          <p:cNvPicPr preferRelativeResize="0"/>
          <p:nvPr/>
        </p:nvPicPr>
        <p:blipFill rotWithShape="1">
          <a:blip r:embed="rId3">
            <a:alphaModFix/>
          </a:blip>
          <a:srcRect b="53281" l="7376" r="75260" t="31807"/>
          <a:stretch/>
        </p:blipFill>
        <p:spPr>
          <a:xfrm>
            <a:off x="1164800" y="2256525"/>
            <a:ext cx="1403750" cy="1625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36"/>
          <p:cNvPicPr preferRelativeResize="0"/>
          <p:nvPr/>
        </p:nvPicPr>
        <p:blipFill rotWithShape="1">
          <a:blip r:embed="rId3">
            <a:alphaModFix/>
          </a:blip>
          <a:srcRect b="52883" l="7913" r="83442" t="32206"/>
          <a:stretch/>
        </p:blipFill>
        <p:spPr>
          <a:xfrm>
            <a:off x="3549025" y="2256525"/>
            <a:ext cx="698908" cy="1625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36"/>
          <p:cNvPicPr preferRelativeResize="0"/>
          <p:nvPr/>
        </p:nvPicPr>
        <p:blipFill rotWithShape="1">
          <a:blip r:embed="rId3">
            <a:alphaModFix/>
          </a:blip>
          <a:srcRect b="81753" l="77599" r="4135" t="11480"/>
          <a:stretch/>
        </p:blipFill>
        <p:spPr>
          <a:xfrm>
            <a:off x="4424075" y="2421500"/>
            <a:ext cx="1476675" cy="737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37"/>
          <p:cNvSpPr txBox="1"/>
          <p:nvPr/>
        </p:nvSpPr>
        <p:spPr>
          <a:xfrm>
            <a:off x="1975853" y="1209025"/>
            <a:ext cx="41313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  +  65  =  </a:t>
            </a:r>
            <a:endParaRPr b="1" sz="380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" name="Google Shape;217;p38"/>
          <p:cNvPicPr preferRelativeResize="0"/>
          <p:nvPr/>
        </p:nvPicPr>
        <p:blipFill rotWithShape="1">
          <a:blip r:embed="rId3">
            <a:alphaModFix/>
          </a:blip>
          <a:srcRect b="53281" l="7376" r="86947" t="31807"/>
          <a:stretch/>
        </p:blipFill>
        <p:spPr>
          <a:xfrm>
            <a:off x="2034950" y="2197525"/>
            <a:ext cx="458925" cy="1625075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Google Shape;218;p38"/>
          <p:cNvSpPr txBox="1"/>
          <p:nvPr/>
        </p:nvSpPr>
        <p:spPr>
          <a:xfrm>
            <a:off x="1975853" y="1209025"/>
            <a:ext cx="41313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  +  65  =  </a:t>
            </a:r>
            <a:endParaRPr b="1" sz="380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" name="Google Shape;223;p39"/>
          <p:cNvPicPr preferRelativeResize="0"/>
          <p:nvPr/>
        </p:nvPicPr>
        <p:blipFill rotWithShape="1">
          <a:blip r:embed="rId3">
            <a:alphaModFix/>
          </a:blip>
          <a:srcRect b="53281" l="7376" r="76354" t="31807"/>
          <a:stretch/>
        </p:blipFill>
        <p:spPr>
          <a:xfrm>
            <a:off x="3177650" y="2227025"/>
            <a:ext cx="1315275" cy="1625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39"/>
          <p:cNvPicPr preferRelativeResize="0"/>
          <p:nvPr/>
        </p:nvPicPr>
        <p:blipFill rotWithShape="1">
          <a:blip r:embed="rId3">
            <a:alphaModFix/>
          </a:blip>
          <a:srcRect b="53019" l="12070" r="79683" t="32070"/>
          <a:stretch/>
        </p:blipFill>
        <p:spPr>
          <a:xfrm>
            <a:off x="4455416" y="2286025"/>
            <a:ext cx="666762" cy="1625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39"/>
          <p:cNvPicPr preferRelativeResize="0"/>
          <p:nvPr/>
        </p:nvPicPr>
        <p:blipFill rotWithShape="1">
          <a:blip r:embed="rId3">
            <a:alphaModFix/>
          </a:blip>
          <a:srcRect b="85407" l="77599" r="4135" t="11480"/>
          <a:stretch/>
        </p:blipFill>
        <p:spPr>
          <a:xfrm>
            <a:off x="5367975" y="2392000"/>
            <a:ext cx="1476675" cy="339225"/>
          </a:xfrm>
          <a:prstGeom prst="rect">
            <a:avLst/>
          </a:prstGeom>
          <a:noFill/>
          <a:ln>
            <a:noFill/>
          </a:ln>
        </p:spPr>
      </p:pic>
      <p:sp>
        <p:nvSpPr>
          <p:cNvPr id="226" name="Google Shape;226;p39"/>
          <p:cNvSpPr txBox="1"/>
          <p:nvPr/>
        </p:nvSpPr>
        <p:spPr>
          <a:xfrm>
            <a:off x="1975853" y="1209025"/>
            <a:ext cx="41313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  +  65  =  </a:t>
            </a:r>
            <a:endParaRPr b="1" sz="3800"/>
          </a:p>
        </p:txBody>
      </p:sp>
      <p:pic>
        <p:nvPicPr>
          <p:cNvPr id="227" name="Google Shape;227;p39"/>
          <p:cNvPicPr preferRelativeResize="0"/>
          <p:nvPr/>
        </p:nvPicPr>
        <p:blipFill rotWithShape="1">
          <a:blip r:embed="rId3">
            <a:alphaModFix/>
          </a:blip>
          <a:srcRect b="53281" l="7376" r="86947" t="31807"/>
          <a:stretch/>
        </p:blipFill>
        <p:spPr>
          <a:xfrm>
            <a:off x="2034950" y="2197525"/>
            <a:ext cx="458925" cy="1625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40"/>
          <p:cNvSpPr txBox="1"/>
          <p:nvPr/>
        </p:nvSpPr>
        <p:spPr>
          <a:xfrm>
            <a:off x="1975853" y="1209025"/>
            <a:ext cx="41313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  +  65  =    75</a:t>
            </a:r>
            <a:endParaRPr b="1" sz="3800"/>
          </a:p>
        </p:txBody>
      </p:sp>
      <p:pic>
        <p:nvPicPr>
          <p:cNvPr id="233" name="Google Shape;233;p40"/>
          <p:cNvPicPr preferRelativeResize="0"/>
          <p:nvPr/>
        </p:nvPicPr>
        <p:blipFill rotWithShape="1">
          <a:blip r:embed="rId3">
            <a:alphaModFix/>
          </a:blip>
          <a:srcRect b="53281" l="7376" r="76354" t="31807"/>
          <a:stretch/>
        </p:blipFill>
        <p:spPr>
          <a:xfrm>
            <a:off x="3177650" y="2227025"/>
            <a:ext cx="1315275" cy="1625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40"/>
          <p:cNvPicPr preferRelativeResize="0"/>
          <p:nvPr/>
        </p:nvPicPr>
        <p:blipFill rotWithShape="1">
          <a:blip r:embed="rId3">
            <a:alphaModFix/>
          </a:blip>
          <a:srcRect b="53019" l="12070" r="79683" t="32070"/>
          <a:stretch/>
        </p:blipFill>
        <p:spPr>
          <a:xfrm>
            <a:off x="4455416" y="2286025"/>
            <a:ext cx="666762" cy="1625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40"/>
          <p:cNvPicPr preferRelativeResize="0"/>
          <p:nvPr/>
        </p:nvPicPr>
        <p:blipFill rotWithShape="1">
          <a:blip r:embed="rId3">
            <a:alphaModFix/>
          </a:blip>
          <a:srcRect b="85407" l="77599" r="4135" t="11480"/>
          <a:stretch/>
        </p:blipFill>
        <p:spPr>
          <a:xfrm>
            <a:off x="5367975" y="2392000"/>
            <a:ext cx="1476675" cy="339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40"/>
          <p:cNvPicPr preferRelativeResize="0"/>
          <p:nvPr/>
        </p:nvPicPr>
        <p:blipFill rotWithShape="1">
          <a:blip r:embed="rId3">
            <a:alphaModFix/>
          </a:blip>
          <a:srcRect b="53281" l="7376" r="86947" t="31807"/>
          <a:stretch/>
        </p:blipFill>
        <p:spPr>
          <a:xfrm>
            <a:off x="2034950" y="2197525"/>
            <a:ext cx="458925" cy="1625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41"/>
          <p:cNvSpPr txBox="1"/>
          <p:nvPr/>
        </p:nvSpPr>
        <p:spPr>
          <a:xfrm>
            <a:off x="1975853" y="1209025"/>
            <a:ext cx="41313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63  -  20  =  </a:t>
            </a:r>
            <a:endParaRPr b="1" sz="380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" name="Google Shape;246;p42"/>
          <p:cNvPicPr preferRelativeResize="0"/>
          <p:nvPr/>
        </p:nvPicPr>
        <p:blipFill rotWithShape="1">
          <a:blip r:embed="rId3">
            <a:alphaModFix/>
          </a:blip>
          <a:srcRect b="53289" l="54331" r="22501" t="32949"/>
          <a:stretch/>
        </p:blipFill>
        <p:spPr>
          <a:xfrm>
            <a:off x="1846150" y="2170775"/>
            <a:ext cx="2725850" cy="2182750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Google Shape;247;p42"/>
          <p:cNvSpPr txBox="1"/>
          <p:nvPr/>
        </p:nvSpPr>
        <p:spPr>
          <a:xfrm>
            <a:off x="1975853" y="1209025"/>
            <a:ext cx="41313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63  -  20  =  </a:t>
            </a:r>
            <a:endParaRPr b="1" sz="3800"/>
          </a:p>
        </p:txBody>
      </p:sp>
      <p:pic>
        <p:nvPicPr>
          <p:cNvPr id="248" name="Google Shape;248;p42"/>
          <p:cNvPicPr preferRelativeResize="0"/>
          <p:nvPr/>
        </p:nvPicPr>
        <p:blipFill rotWithShape="1">
          <a:blip r:embed="rId3">
            <a:alphaModFix/>
          </a:blip>
          <a:srcRect b="86084" l="77600" r="11249" t="11480"/>
          <a:stretch/>
        </p:blipFill>
        <p:spPr>
          <a:xfrm>
            <a:off x="4837025" y="2306275"/>
            <a:ext cx="901500" cy="265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3" name="Google Shape;253;p43"/>
          <p:cNvPicPr preferRelativeResize="0"/>
          <p:nvPr/>
        </p:nvPicPr>
        <p:blipFill rotWithShape="1">
          <a:blip r:embed="rId3">
            <a:alphaModFix/>
          </a:blip>
          <a:srcRect b="53289" l="54331" r="22501" t="32949"/>
          <a:stretch/>
        </p:blipFill>
        <p:spPr>
          <a:xfrm>
            <a:off x="1846150" y="2170775"/>
            <a:ext cx="2725850" cy="21827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54" name="Google Shape;254;p43"/>
          <p:cNvCxnSpPr/>
          <p:nvPr/>
        </p:nvCxnSpPr>
        <p:spPr>
          <a:xfrm flipH="1">
            <a:off x="4204675" y="2067550"/>
            <a:ext cx="177000" cy="2315400"/>
          </a:xfrm>
          <a:prstGeom prst="straightConnector1">
            <a:avLst/>
          </a:prstGeom>
          <a:noFill/>
          <a:ln cap="flat" cmpd="sng" w="7620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55" name="Google Shape;255;p43"/>
          <p:cNvSpPr txBox="1"/>
          <p:nvPr/>
        </p:nvSpPr>
        <p:spPr>
          <a:xfrm>
            <a:off x="1975853" y="1209025"/>
            <a:ext cx="41313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63  -  20  =  </a:t>
            </a:r>
            <a:endParaRPr b="1" sz="3800"/>
          </a:p>
        </p:txBody>
      </p:sp>
      <p:pic>
        <p:nvPicPr>
          <p:cNvPr id="256" name="Google Shape;256;p43"/>
          <p:cNvPicPr preferRelativeResize="0"/>
          <p:nvPr/>
        </p:nvPicPr>
        <p:blipFill rotWithShape="1">
          <a:blip r:embed="rId3">
            <a:alphaModFix/>
          </a:blip>
          <a:srcRect b="86084" l="77600" r="11249" t="11480"/>
          <a:stretch/>
        </p:blipFill>
        <p:spPr>
          <a:xfrm>
            <a:off x="4837025" y="2306275"/>
            <a:ext cx="901500" cy="2654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57" name="Google Shape;257;p43"/>
          <p:cNvCxnSpPr/>
          <p:nvPr/>
        </p:nvCxnSpPr>
        <p:spPr>
          <a:xfrm flipH="1">
            <a:off x="3767125" y="2104450"/>
            <a:ext cx="177000" cy="2315400"/>
          </a:xfrm>
          <a:prstGeom prst="straightConnector1">
            <a:avLst/>
          </a:prstGeom>
          <a:noFill/>
          <a:ln cap="flat" cmpd="sng" w="7620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2" name="Google Shape;262;p44"/>
          <p:cNvPicPr preferRelativeResize="0"/>
          <p:nvPr/>
        </p:nvPicPr>
        <p:blipFill rotWithShape="1">
          <a:blip r:embed="rId3">
            <a:alphaModFix/>
          </a:blip>
          <a:srcRect b="53289" l="54331" r="22501" t="32949"/>
          <a:stretch/>
        </p:blipFill>
        <p:spPr>
          <a:xfrm>
            <a:off x="1846150" y="2170775"/>
            <a:ext cx="2725850" cy="21827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63" name="Google Shape;263;p44"/>
          <p:cNvCxnSpPr/>
          <p:nvPr/>
        </p:nvCxnSpPr>
        <p:spPr>
          <a:xfrm flipH="1">
            <a:off x="4204675" y="2067550"/>
            <a:ext cx="177000" cy="2315400"/>
          </a:xfrm>
          <a:prstGeom prst="straightConnector1">
            <a:avLst/>
          </a:prstGeom>
          <a:noFill/>
          <a:ln cap="flat" cmpd="sng" w="7620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64" name="Google Shape;264;p44"/>
          <p:cNvSpPr txBox="1"/>
          <p:nvPr/>
        </p:nvSpPr>
        <p:spPr>
          <a:xfrm>
            <a:off x="1975853" y="1209025"/>
            <a:ext cx="41313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63  -  20  =   43</a:t>
            </a:r>
            <a:endParaRPr b="1" sz="3800"/>
          </a:p>
        </p:txBody>
      </p:sp>
      <p:pic>
        <p:nvPicPr>
          <p:cNvPr id="265" name="Google Shape;265;p44"/>
          <p:cNvPicPr preferRelativeResize="0"/>
          <p:nvPr/>
        </p:nvPicPr>
        <p:blipFill rotWithShape="1">
          <a:blip r:embed="rId3">
            <a:alphaModFix/>
          </a:blip>
          <a:srcRect b="86084" l="77600" r="11249" t="11480"/>
          <a:stretch/>
        </p:blipFill>
        <p:spPr>
          <a:xfrm>
            <a:off x="4837025" y="2306275"/>
            <a:ext cx="901500" cy="2654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66" name="Google Shape;266;p44"/>
          <p:cNvCxnSpPr/>
          <p:nvPr/>
        </p:nvCxnSpPr>
        <p:spPr>
          <a:xfrm flipH="1">
            <a:off x="3767125" y="2104450"/>
            <a:ext cx="177000" cy="2315400"/>
          </a:xfrm>
          <a:prstGeom prst="straightConnector1">
            <a:avLst/>
          </a:prstGeom>
          <a:noFill/>
          <a:ln cap="flat" cmpd="sng" w="7620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45"/>
          <p:cNvSpPr txBox="1"/>
          <p:nvPr/>
        </p:nvSpPr>
        <p:spPr>
          <a:xfrm>
            <a:off x="1975853" y="1209025"/>
            <a:ext cx="41313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81  -  10  =   </a:t>
            </a:r>
            <a:endParaRPr b="1" sz="380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" name="Google Shape;276;p46"/>
          <p:cNvPicPr preferRelativeResize="0"/>
          <p:nvPr/>
        </p:nvPicPr>
        <p:blipFill rotWithShape="1">
          <a:blip r:embed="rId3">
            <a:alphaModFix/>
          </a:blip>
          <a:srcRect b="53289" l="54331" r="22501" t="32949"/>
          <a:stretch/>
        </p:blipFill>
        <p:spPr>
          <a:xfrm>
            <a:off x="1300460" y="2170775"/>
            <a:ext cx="2725850" cy="2182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46"/>
          <p:cNvPicPr preferRelativeResize="0"/>
          <p:nvPr/>
        </p:nvPicPr>
        <p:blipFill rotWithShape="1">
          <a:blip r:embed="rId3">
            <a:alphaModFix/>
          </a:blip>
          <a:srcRect b="53289" l="54331" r="37760" t="32949"/>
          <a:stretch/>
        </p:blipFill>
        <p:spPr>
          <a:xfrm>
            <a:off x="3952553" y="2170775"/>
            <a:ext cx="930575" cy="2182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46"/>
          <p:cNvPicPr preferRelativeResize="0"/>
          <p:nvPr/>
        </p:nvPicPr>
        <p:blipFill rotWithShape="1">
          <a:blip r:embed="rId3">
            <a:alphaModFix/>
          </a:blip>
          <a:srcRect b="86084" l="77600" r="18364" t="11480"/>
          <a:stretch/>
        </p:blipFill>
        <p:spPr>
          <a:xfrm>
            <a:off x="5132000" y="2306275"/>
            <a:ext cx="414800" cy="337450"/>
          </a:xfrm>
          <a:prstGeom prst="rect">
            <a:avLst/>
          </a:prstGeom>
          <a:noFill/>
          <a:ln>
            <a:noFill/>
          </a:ln>
        </p:spPr>
      </p:pic>
      <p:sp>
        <p:nvSpPr>
          <p:cNvPr id="279" name="Google Shape;279;p46"/>
          <p:cNvSpPr txBox="1"/>
          <p:nvPr/>
        </p:nvSpPr>
        <p:spPr>
          <a:xfrm>
            <a:off x="1975853" y="1209025"/>
            <a:ext cx="41313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81  -  10  =   </a:t>
            </a:r>
            <a:endParaRPr b="1" sz="380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4" name="Google Shape;284;p47"/>
          <p:cNvPicPr preferRelativeResize="0"/>
          <p:nvPr/>
        </p:nvPicPr>
        <p:blipFill rotWithShape="1">
          <a:blip r:embed="rId3">
            <a:alphaModFix/>
          </a:blip>
          <a:srcRect b="53289" l="54331" r="22501" t="32949"/>
          <a:stretch/>
        </p:blipFill>
        <p:spPr>
          <a:xfrm>
            <a:off x="1300460" y="2170775"/>
            <a:ext cx="2725850" cy="2182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Google Shape;285;p47"/>
          <p:cNvPicPr preferRelativeResize="0"/>
          <p:nvPr/>
        </p:nvPicPr>
        <p:blipFill rotWithShape="1">
          <a:blip r:embed="rId3">
            <a:alphaModFix/>
          </a:blip>
          <a:srcRect b="53289" l="54331" r="37760" t="32949"/>
          <a:stretch/>
        </p:blipFill>
        <p:spPr>
          <a:xfrm>
            <a:off x="3952553" y="2170775"/>
            <a:ext cx="930575" cy="21827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86" name="Google Shape;286;p47"/>
          <p:cNvCxnSpPr/>
          <p:nvPr/>
        </p:nvCxnSpPr>
        <p:spPr>
          <a:xfrm flipH="1">
            <a:off x="4447975" y="2156025"/>
            <a:ext cx="302400" cy="2109900"/>
          </a:xfrm>
          <a:prstGeom prst="straightConnector1">
            <a:avLst/>
          </a:prstGeom>
          <a:noFill/>
          <a:ln cap="flat" cmpd="sng" w="7620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87" name="Google Shape;287;p47"/>
          <p:cNvSpPr txBox="1"/>
          <p:nvPr/>
        </p:nvSpPr>
        <p:spPr>
          <a:xfrm>
            <a:off x="1975853" y="1209025"/>
            <a:ext cx="41313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81  -  10  =   </a:t>
            </a:r>
            <a:endParaRPr b="1" sz="3800"/>
          </a:p>
        </p:txBody>
      </p:sp>
      <p:pic>
        <p:nvPicPr>
          <p:cNvPr id="288" name="Google Shape;288;p47"/>
          <p:cNvPicPr preferRelativeResize="0"/>
          <p:nvPr/>
        </p:nvPicPr>
        <p:blipFill rotWithShape="1">
          <a:blip r:embed="rId3">
            <a:alphaModFix/>
          </a:blip>
          <a:srcRect b="86084" l="77600" r="18364" t="11480"/>
          <a:stretch/>
        </p:blipFill>
        <p:spPr>
          <a:xfrm>
            <a:off x="5132000" y="2306275"/>
            <a:ext cx="414800" cy="337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3" name="Google Shape;293;p48"/>
          <p:cNvPicPr preferRelativeResize="0"/>
          <p:nvPr/>
        </p:nvPicPr>
        <p:blipFill rotWithShape="1">
          <a:blip r:embed="rId3">
            <a:alphaModFix/>
          </a:blip>
          <a:srcRect b="53289" l="54331" r="22501" t="32949"/>
          <a:stretch/>
        </p:blipFill>
        <p:spPr>
          <a:xfrm>
            <a:off x="1300460" y="2170775"/>
            <a:ext cx="2725850" cy="2182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48"/>
          <p:cNvPicPr preferRelativeResize="0"/>
          <p:nvPr/>
        </p:nvPicPr>
        <p:blipFill rotWithShape="1">
          <a:blip r:embed="rId3">
            <a:alphaModFix/>
          </a:blip>
          <a:srcRect b="53289" l="54331" r="37760" t="32949"/>
          <a:stretch/>
        </p:blipFill>
        <p:spPr>
          <a:xfrm>
            <a:off x="3952553" y="2170775"/>
            <a:ext cx="930575" cy="2182750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p48"/>
          <p:cNvSpPr txBox="1"/>
          <p:nvPr/>
        </p:nvSpPr>
        <p:spPr>
          <a:xfrm>
            <a:off x="1975853" y="1209025"/>
            <a:ext cx="41313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81  -  10  =   71</a:t>
            </a:r>
            <a:endParaRPr b="1" sz="3800"/>
          </a:p>
        </p:txBody>
      </p:sp>
      <p:pic>
        <p:nvPicPr>
          <p:cNvPr id="296" name="Google Shape;296;p48"/>
          <p:cNvPicPr preferRelativeResize="0"/>
          <p:nvPr/>
        </p:nvPicPr>
        <p:blipFill rotWithShape="1">
          <a:blip r:embed="rId3">
            <a:alphaModFix/>
          </a:blip>
          <a:srcRect b="86084" l="77600" r="18364" t="11480"/>
          <a:stretch/>
        </p:blipFill>
        <p:spPr>
          <a:xfrm>
            <a:off x="5132000" y="2306275"/>
            <a:ext cx="414800" cy="3374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97" name="Google Shape;297;p48"/>
          <p:cNvCxnSpPr/>
          <p:nvPr/>
        </p:nvCxnSpPr>
        <p:spPr>
          <a:xfrm flipH="1">
            <a:off x="4447975" y="2156025"/>
            <a:ext cx="302400" cy="2109900"/>
          </a:xfrm>
          <a:prstGeom prst="straightConnector1">
            <a:avLst/>
          </a:prstGeom>
          <a:noFill/>
          <a:ln cap="flat" cmpd="sng" w="7620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