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Montserrat"/>
      <p:regular r:id="rId44"/>
      <p:bold r:id="rId45"/>
      <p:italic r:id="rId46"/>
      <p:boldItalic r:id="rId47"/>
    </p:embeddedFont>
    <p:embeddedFont>
      <p:font typeface="Source Code Pro"/>
      <p:regular r:id="rId48"/>
      <p:bold r:id="rId49"/>
      <p:italic r:id="rId50"/>
      <p:boldItalic r:id="rId51"/>
    </p:embeddedFont>
    <p:embeddedFont>
      <p:font typeface="Oswald"/>
      <p:regular r:id="rId52"/>
      <p:bold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Montserrat-regular.fntdata"/><Relationship Id="rId43" Type="http://schemas.openxmlformats.org/officeDocument/2006/relationships/slide" Target="slides/slide38.xml"/><Relationship Id="rId46" Type="http://schemas.openxmlformats.org/officeDocument/2006/relationships/font" Target="fonts/Montserrat-italic.fntdata"/><Relationship Id="rId45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SourceCodePro-regular.fntdata"/><Relationship Id="rId47" Type="http://schemas.openxmlformats.org/officeDocument/2006/relationships/font" Target="fonts/Montserrat-boldItalic.fntdata"/><Relationship Id="rId49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SourceCodePro-boldItalic.fntdata"/><Relationship Id="rId50" Type="http://schemas.openxmlformats.org/officeDocument/2006/relationships/font" Target="fonts/SourceCodePro-italic.fntdata"/><Relationship Id="rId53" Type="http://schemas.openxmlformats.org/officeDocument/2006/relationships/font" Target="fonts/Oswald-bold.fntdata"/><Relationship Id="rId52" Type="http://schemas.openxmlformats.org/officeDocument/2006/relationships/font" Target="fonts/Oswal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8aa97064a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8aa97064a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8aa97064a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8aa97064a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8aa97064a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8aa97064a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8aa97064a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88aa97064a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8aa97064a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88aa97064a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8aa97064a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88aa97064a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b3baf8d08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b3baf8d08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8aa97064a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88aa97064a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b3baf8d082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b3baf8d082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8aa97064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88aa97064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88aa97064a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88aa97064a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88aa97064a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88aa97064a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88aa97064a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88aa97064a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b3baf8d082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b3baf8d082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88aa97064a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88aa97064a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88aa97064a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88aa97064a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3baf8d082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b3baf8d082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b3baf8d082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b3baf8d082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b3baf8d082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b3baf8d082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b3baf8d082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b3baf8d082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88aa97064a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88aa97064a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3baf8d082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b3baf8d082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b3baf8d082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b3baf8d082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b3baf8d082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b3baf8d082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b3baf8d082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b3baf8d082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b3baf8d082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b3baf8d08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b3baf8d08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b3baf8d08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88aa97064a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88aa97064a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88aa97064a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88aa97064a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b3baf8d082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b3baf8d082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b3baf8d082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b3baf8d082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b3baf8d08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b3baf8d08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88aa97064a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88aa97064a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88aa97064a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88aa97064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b3baf8d082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b3baf8d082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b3baf8d082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b3baf8d082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88aa97064a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88aa97064a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b3baf8d082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b3baf8d082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6590150" y="3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5425400" y="240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5977750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509350" y="241277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/>
          <p:nvPr/>
        </p:nvSpPr>
        <p:spPr>
          <a:xfrm>
            <a:off x="473582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79792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6200725" y="429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6200725" y="341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6108875" y="3813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0" name="Google Shape;110;p19"/>
          <p:cNvSpPr/>
          <p:nvPr/>
        </p:nvSpPr>
        <p:spPr>
          <a:xfrm>
            <a:off x="7290375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" name="Google Shape;111;p19"/>
          <p:cNvSpPr/>
          <p:nvPr/>
        </p:nvSpPr>
        <p:spPr>
          <a:xfrm>
            <a:off x="6575925" y="239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/>
          <p:nvPr/>
        </p:nvSpPr>
        <p:spPr>
          <a:xfrm>
            <a:off x="7246450" y="4161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5126850" y="320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4" name="Google Shape;134;p2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6" name="Google Shape;146;p24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9" name="Google Shape;149;p2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5" name="Google Shape;155;p25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/>
          <p:nvPr/>
        </p:nvSpPr>
        <p:spPr>
          <a:xfrm>
            <a:off x="6044000" y="4180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2" name="Google Shape;162;p26"/>
          <p:cNvSpPr/>
          <p:nvPr/>
        </p:nvSpPr>
        <p:spPr>
          <a:xfrm>
            <a:off x="7458500" y="3352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5885675" y="3093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4" name="Google Shape;164;p26"/>
          <p:cNvSpPr/>
          <p:nvPr/>
        </p:nvSpPr>
        <p:spPr>
          <a:xfrm>
            <a:off x="6377775" y="1243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5" name="Google Shape;165;p26"/>
          <p:cNvSpPr/>
          <p:nvPr/>
        </p:nvSpPr>
        <p:spPr>
          <a:xfrm>
            <a:off x="5731800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6" name="Google Shape;166;p2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8" name="Google Shape;178;p28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9" name="Google Shape;179;p28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0" name="Google Shape;180;p28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1" name="Google Shape;181;p28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2" name="Google Shape;182;p2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9" name="Google Shape;189;p29"/>
          <p:cNvSpPr txBox="1"/>
          <p:nvPr>
            <p:ph idx="4294967295"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0000"/>
          </a:p>
        </p:txBody>
      </p:sp>
      <p:sp>
        <p:nvSpPr>
          <p:cNvPr id="190" name="Google Shape;190;p2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/>
          <p:nvPr/>
        </p:nvSpPr>
        <p:spPr>
          <a:xfrm>
            <a:off x="5733450" y="325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5433050" y="2691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/>
          <p:nvPr/>
        </p:nvSpPr>
        <p:spPr>
          <a:xfrm>
            <a:off x="56253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3" name="Google Shape;203;p31"/>
          <p:cNvSpPr/>
          <p:nvPr/>
        </p:nvSpPr>
        <p:spPr>
          <a:xfrm>
            <a:off x="77445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/>
          <p:nvPr/>
        </p:nvSpPr>
        <p:spPr>
          <a:xfrm>
            <a:off x="7274625" y="407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5731575" y="429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4802650" y="2531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8075125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7706875" y="2738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4" name="Google Shape;214;p3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4" name="Google Shape;234;p35"/>
          <p:cNvSpPr/>
          <p:nvPr/>
        </p:nvSpPr>
        <p:spPr>
          <a:xfrm>
            <a:off x="809962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5" name="Google Shape;235;p35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6" name="Google Shape;236;p35"/>
          <p:cNvSpPr/>
          <p:nvPr/>
        </p:nvSpPr>
        <p:spPr>
          <a:xfrm>
            <a:off x="6483750" y="4045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6004775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8" name="Google Shape;238;p3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4" name="Google Shape;244;p36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5" name="Google Shape;245;p36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6" name="Google Shape;246;p36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7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3" name="Google Shape;253;p37"/>
          <p:cNvSpPr/>
          <p:nvPr/>
        </p:nvSpPr>
        <p:spPr>
          <a:xfrm>
            <a:off x="569122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4" name="Google Shape;254;p37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5" name="Google Shape;255;p3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/>
          <p:nvPr/>
        </p:nvSpPr>
        <p:spPr>
          <a:xfrm>
            <a:off x="5281950" y="1804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1" name="Google Shape;261;p3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/>
          <p:nvPr/>
        </p:nvSpPr>
        <p:spPr>
          <a:xfrm>
            <a:off x="5799300" y="2516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7" name="Google Shape;267;p39"/>
          <p:cNvSpPr/>
          <p:nvPr/>
        </p:nvSpPr>
        <p:spPr>
          <a:xfrm>
            <a:off x="6573600" y="1280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8" name="Google Shape;268;p39"/>
          <p:cNvSpPr/>
          <p:nvPr/>
        </p:nvSpPr>
        <p:spPr>
          <a:xfrm>
            <a:off x="5697225" y="471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9" name="Google Shape;269;p39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0" name="Google Shape;270;p3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0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6" name="Google Shape;276;p40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7" name="Google Shape;277;p4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1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3" name="Google Shape;283;p41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4" name="Google Shape;284;p41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5" name="Google Shape;285;p41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6" name="Google Shape;286;p4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/>
          <p:nvPr/>
        </p:nvSpPr>
        <p:spPr>
          <a:xfrm>
            <a:off x="794950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2" name="Google Shape;292;p42"/>
          <p:cNvSpPr/>
          <p:nvPr/>
        </p:nvSpPr>
        <p:spPr>
          <a:xfrm>
            <a:off x="556667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3" name="Google Shape;293;p42"/>
          <p:cNvSpPr/>
          <p:nvPr/>
        </p:nvSpPr>
        <p:spPr>
          <a:xfrm>
            <a:off x="6060375" y="1642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4" name="Google Shape;294;p42"/>
          <p:cNvSpPr/>
          <p:nvPr/>
        </p:nvSpPr>
        <p:spPr>
          <a:xfrm>
            <a:off x="7175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5" name="Google Shape;295;p42"/>
          <p:cNvSpPr/>
          <p:nvPr/>
        </p:nvSpPr>
        <p:spPr>
          <a:xfrm>
            <a:off x="6704050" y="4005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6" name="Google Shape;296;p4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3"/>
          <p:cNvSpPr/>
          <p:nvPr/>
        </p:nvSpPr>
        <p:spPr>
          <a:xfrm>
            <a:off x="7447250" y="402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2" name="Google Shape;302;p43"/>
          <p:cNvSpPr/>
          <p:nvPr/>
        </p:nvSpPr>
        <p:spPr>
          <a:xfrm>
            <a:off x="4749075" y="2253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3" name="Google Shape;303;p43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4" name="Google Shape;304;p4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4"/>
          <p:cNvSpPr/>
          <p:nvPr/>
        </p:nvSpPr>
        <p:spPr>
          <a:xfrm>
            <a:off x="5060825" y="247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0" name="Google Shape;310;p44"/>
          <p:cNvSpPr/>
          <p:nvPr/>
        </p:nvSpPr>
        <p:spPr>
          <a:xfrm>
            <a:off x="46705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1" name="Google Shape;311;p44"/>
          <p:cNvSpPr/>
          <p:nvPr/>
        </p:nvSpPr>
        <p:spPr>
          <a:xfrm>
            <a:off x="6831950" y="18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2" name="Google Shape;312;p44"/>
          <p:cNvSpPr/>
          <p:nvPr/>
        </p:nvSpPr>
        <p:spPr>
          <a:xfrm>
            <a:off x="5757275" y="4040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3" name="Google Shape;313;p4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5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9" name="Google Shape;319;p4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6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5" name="Google Shape;325;p46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6" name="Google Shape;326;p46"/>
          <p:cNvSpPr/>
          <p:nvPr/>
        </p:nvSpPr>
        <p:spPr>
          <a:xfrm>
            <a:off x="5885675" y="1982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7" name="Google Shape;327;p46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8" name="Google Shape;328;p46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9" name="Google Shape;329;p4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7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5" name="Google Shape;335;p47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6" name="Google Shape;336;p47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7" name="Google Shape;337;p47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8" name="Google Shape;338;p4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8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4" name="Google Shape;344;p48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5" name="Google Shape;345;p48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6" name="Google Shape;346;p4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9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2" name="Google Shape;352;p49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3" name="Google Shape;353;p49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4" name="Google Shape;354;p4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0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0" name="Google Shape;360;p50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1" name="Google Shape;361;p5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to 5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