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</p:sldIdLst>
  <p:sldSz cy="5143500" cx="9144000"/>
  <p:notesSz cx="6858000" cy="9144000"/>
  <p:embeddedFontLst>
    <p:embeddedFont>
      <p:font typeface="Montserrat"/>
      <p:regular r:id="rId44"/>
      <p:bold r:id="rId45"/>
      <p:italic r:id="rId46"/>
      <p:boldItalic r:id="rId4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22" Type="http://schemas.openxmlformats.org/officeDocument/2006/relationships/slide" Target="slides/slide17.xml"/><Relationship Id="rId44" Type="http://schemas.openxmlformats.org/officeDocument/2006/relationships/font" Target="fonts/Montserrat-regular.fntdata"/><Relationship Id="rId21" Type="http://schemas.openxmlformats.org/officeDocument/2006/relationships/slide" Target="slides/slide16.xml"/><Relationship Id="rId43" Type="http://schemas.openxmlformats.org/officeDocument/2006/relationships/slide" Target="slides/slide38.xml"/><Relationship Id="rId24" Type="http://schemas.openxmlformats.org/officeDocument/2006/relationships/slide" Target="slides/slide19.xml"/><Relationship Id="rId46" Type="http://schemas.openxmlformats.org/officeDocument/2006/relationships/font" Target="fonts/Montserrat-italic.fntdata"/><Relationship Id="rId23" Type="http://schemas.openxmlformats.org/officeDocument/2006/relationships/slide" Target="slides/slide18.xml"/><Relationship Id="rId45" Type="http://schemas.openxmlformats.org/officeDocument/2006/relationships/font" Target="fonts/Montserrat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47" Type="http://schemas.openxmlformats.org/officeDocument/2006/relationships/font" Target="fonts/Montserrat-boldItalic.fntdata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decbdecdfd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3decbdecdfd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decbdecdfd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decbdecdfd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decbdecdfd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3decbdecdfd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decbdecdfd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decbdecdfd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decbdecdfd_0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decbdecdfd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decbdecdfd_0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decbdecdfd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decbdecdfd_0_1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3decbdecdfd_0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decbdecdfd_0_1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3decbdecdfd_0_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decbdecdfd_0_2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3decbdecdfd_0_2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decbdecdfd_0_2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decbdecdfd_0_2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decbdecdfd_0_2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3decbdecdfd_0_2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decbdecdfd_0_2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3decbdecdfd_0_2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decbdecdfd_0_2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3decbdecdfd_0_2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3decbdecdfd_0_3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3decbdecdfd_0_3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3decbdecdfd_0_3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3decbdecdfd_0_3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3decbdecdfd_0_3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3decbdecdfd_0_3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3decbdecdfd_0_3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0" name="Google Shape;350;g3decbdecdfd_0_3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3decbdecdfd_0_4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3decbdecdfd_0_4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3decbdecdfd_0_4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" name="Google Shape;407;g3decbdecdfd_0_4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3decbdecdfd_0_4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" name="Google Shape;437;g3decbdecdfd_0_4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g3decbdecdfd_0_4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8" name="Google Shape;468;g3decbdecdfd_0_4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g3decbdecdfd_0_5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1" name="Google Shape;501;g3decbdecdfd_0_5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g3decbdecdfd_0_5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5" name="Google Shape;545;g3decbdecdfd_0_5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g3decbdecdfd_0_6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0" name="Google Shape;600;g3decbdecdfd_0_6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g3decbdecdfd_0_6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6" name="Google Shape;666;g3decbdecdfd_0_6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g3decbdecdfd_0_7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3" name="Google Shape;743;g3decbdecdfd_0_7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9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g3decbdecdfd_0_8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1" name="Google Shape;831;g3decbdecdfd_0_8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9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Google Shape;930;g3decbdecdfd_0_10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1" name="Google Shape;931;g3decbdecdfd_0_10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0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g3decbdecdfd_0_9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2" name="Google Shape;1042;g3decbdecdfd_0_9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1" name="Shape 1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2" name="Google Shape;1162;g3e78d68756f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3" name="Google Shape;1163;g3e78d68756f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3" name="Shape 1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4" name="Google Shape;1284;g3e78d68756f_0_1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5" name="Google Shape;1285;g3e78d68756f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6" name="Shape 1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7" name="Google Shape;1407;g3e78d68756f_0_2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8" name="Google Shape;1408;g3e78d68756f_0_2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0" name="Shape 1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1" name="Google Shape;1531;g3e78d68756f_0_3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2" name="Google Shape;1532;g3e78d68756f_0_3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5" name="Shape 1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6" name="Google Shape;1656;g3e78d68756f_0_5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7" name="Google Shape;1657;g3e78d68756f_0_5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1" name="Shape 1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2" name="Google Shape;1782;g3e78d68756f_0_6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3" name="Google Shape;1783;g3e78d68756f_0_6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8" name="Shape 1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9" name="Google Shape;1909;g3e78d68756f_0_7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0" name="Google Shape;1910;g3e78d68756f_0_7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6" name="Shape 2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" name="Google Shape;2037;g3e78d68756f_0_8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8" name="Google Shape;2038;g3e78d68756f_0_8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5" name="Shape 2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6" name="Google Shape;2166;g3e78d68756f_0_11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7" name="Google Shape;2167;g3e78d68756f_0_1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Remember grouping by tens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726054" y="13736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3158979" y="12294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1308729" y="1862200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3">
            <a:alphaModFix/>
          </a:blip>
          <a:srcRect b="6218" l="0" r="30982" t="0"/>
          <a:stretch/>
        </p:blipFill>
        <p:spPr>
          <a:xfrm>
            <a:off x="5836225" y="445025"/>
            <a:ext cx="2432925" cy="2220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0100" y="1978250"/>
            <a:ext cx="1257675" cy="194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 rotWithShape="1">
          <a:blip r:embed="rId3">
            <a:alphaModFix/>
          </a:blip>
          <a:srcRect b="38901" l="0" r="69327" t="0"/>
          <a:stretch/>
        </p:blipFill>
        <p:spPr>
          <a:xfrm>
            <a:off x="7165975" y="2665850"/>
            <a:ext cx="1081226" cy="1446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14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726054" y="13736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3158979" y="12294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1308729" y="1862200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/>
          <p:cNvPicPr preferRelativeResize="0"/>
          <p:nvPr/>
        </p:nvPicPr>
        <p:blipFill rotWithShape="1">
          <a:blip r:embed="rId3">
            <a:alphaModFix/>
          </a:blip>
          <a:srcRect b="6218" l="0" r="30982" t="0"/>
          <a:stretch/>
        </p:blipFill>
        <p:spPr>
          <a:xfrm>
            <a:off x="5836225" y="445025"/>
            <a:ext cx="2432925" cy="2220825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4"/>
          <p:cNvSpPr/>
          <p:nvPr/>
        </p:nvSpPr>
        <p:spPr>
          <a:xfrm>
            <a:off x="690500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1" name="Google Shape;71;p14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0100" y="1978250"/>
            <a:ext cx="1257675" cy="194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4"/>
          <p:cNvPicPr preferRelativeResize="0"/>
          <p:nvPr/>
        </p:nvPicPr>
        <p:blipFill rotWithShape="1">
          <a:blip r:embed="rId3">
            <a:alphaModFix/>
          </a:blip>
          <a:srcRect b="38901" l="0" r="69327" t="0"/>
          <a:stretch/>
        </p:blipFill>
        <p:spPr>
          <a:xfrm>
            <a:off x="7165975" y="2665850"/>
            <a:ext cx="1081226" cy="1446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15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726054" y="13736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5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3158979" y="12294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5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1308729" y="1862200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5"/>
          <p:cNvPicPr preferRelativeResize="0"/>
          <p:nvPr/>
        </p:nvPicPr>
        <p:blipFill rotWithShape="1">
          <a:blip r:embed="rId3">
            <a:alphaModFix/>
          </a:blip>
          <a:srcRect b="6218" l="0" r="30982" t="0"/>
          <a:stretch/>
        </p:blipFill>
        <p:spPr>
          <a:xfrm>
            <a:off x="5836225" y="445025"/>
            <a:ext cx="2432925" cy="222082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5"/>
          <p:cNvSpPr/>
          <p:nvPr/>
        </p:nvSpPr>
        <p:spPr>
          <a:xfrm>
            <a:off x="690500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5"/>
          <p:cNvSpPr/>
          <p:nvPr/>
        </p:nvSpPr>
        <p:spPr>
          <a:xfrm>
            <a:off x="9643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3" name="Google Shape;83;p15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0100" y="1978250"/>
            <a:ext cx="1257675" cy="194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5"/>
          <p:cNvPicPr preferRelativeResize="0"/>
          <p:nvPr/>
        </p:nvPicPr>
        <p:blipFill rotWithShape="1">
          <a:blip r:embed="rId3">
            <a:alphaModFix/>
          </a:blip>
          <a:srcRect b="38901" l="0" r="69327" t="0"/>
          <a:stretch/>
        </p:blipFill>
        <p:spPr>
          <a:xfrm>
            <a:off x="7165975" y="2665850"/>
            <a:ext cx="1081226" cy="1446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6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726054" y="13736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6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3158979" y="12294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6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1308729" y="1862200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6"/>
          <p:cNvPicPr preferRelativeResize="0"/>
          <p:nvPr/>
        </p:nvPicPr>
        <p:blipFill rotWithShape="1">
          <a:blip r:embed="rId3">
            <a:alphaModFix/>
          </a:blip>
          <a:srcRect b="6218" l="0" r="30982" t="0"/>
          <a:stretch/>
        </p:blipFill>
        <p:spPr>
          <a:xfrm>
            <a:off x="5836225" y="445025"/>
            <a:ext cx="2432925" cy="2220825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6"/>
          <p:cNvSpPr/>
          <p:nvPr/>
        </p:nvSpPr>
        <p:spPr>
          <a:xfrm>
            <a:off x="690500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6"/>
          <p:cNvSpPr/>
          <p:nvPr/>
        </p:nvSpPr>
        <p:spPr>
          <a:xfrm>
            <a:off x="9643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6"/>
          <p:cNvSpPr/>
          <p:nvPr/>
        </p:nvSpPr>
        <p:spPr>
          <a:xfrm>
            <a:off x="13087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6" name="Google Shape;96;p16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0100" y="1978250"/>
            <a:ext cx="1257675" cy="194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6"/>
          <p:cNvPicPr preferRelativeResize="0"/>
          <p:nvPr/>
        </p:nvPicPr>
        <p:blipFill rotWithShape="1">
          <a:blip r:embed="rId3">
            <a:alphaModFix/>
          </a:blip>
          <a:srcRect b="38901" l="0" r="69327" t="0"/>
          <a:stretch/>
        </p:blipFill>
        <p:spPr>
          <a:xfrm>
            <a:off x="7165975" y="2665850"/>
            <a:ext cx="1081226" cy="1446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17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726054" y="13736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7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3158979" y="12294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7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1308729" y="1862200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7"/>
          <p:cNvPicPr preferRelativeResize="0"/>
          <p:nvPr/>
        </p:nvPicPr>
        <p:blipFill rotWithShape="1">
          <a:blip r:embed="rId3">
            <a:alphaModFix/>
          </a:blip>
          <a:srcRect b="6218" l="0" r="30982" t="0"/>
          <a:stretch/>
        </p:blipFill>
        <p:spPr>
          <a:xfrm>
            <a:off x="5836225" y="445025"/>
            <a:ext cx="2432925" cy="2220825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7"/>
          <p:cNvSpPr/>
          <p:nvPr/>
        </p:nvSpPr>
        <p:spPr>
          <a:xfrm>
            <a:off x="690500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7"/>
          <p:cNvSpPr/>
          <p:nvPr/>
        </p:nvSpPr>
        <p:spPr>
          <a:xfrm>
            <a:off x="9643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17"/>
          <p:cNvSpPr/>
          <p:nvPr/>
        </p:nvSpPr>
        <p:spPr>
          <a:xfrm>
            <a:off x="13087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17"/>
          <p:cNvSpPr/>
          <p:nvPr/>
        </p:nvSpPr>
        <p:spPr>
          <a:xfrm>
            <a:off x="157872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0" name="Google Shape;110;p17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0100" y="1978250"/>
            <a:ext cx="1257675" cy="194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7"/>
          <p:cNvPicPr preferRelativeResize="0"/>
          <p:nvPr/>
        </p:nvPicPr>
        <p:blipFill rotWithShape="1">
          <a:blip r:embed="rId3">
            <a:alphaModFix/>
          </a:blip>
          <a:srcRect b="38901" l="0" r="69327" t="0"/>
          <a:stretch/>
        </p:blipFill>
        <p:spPr>
          <a:xfrm>
            <a:off x="7165975" y="2665850"/>
            <a:ext cx="1081226" cy="1446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18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726054" y="13736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8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3158979" y="12294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8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1308729" y="1862200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8"/>
          <p:cNvPicPr preferRelativeResize="0"/>
          <p:nvPr/>
        </p:nvPicPr>
        <p:blipFill rotWithShape="1">
          <a:blip r:embed="rId3">
            <a:alphaModFix/>
          </a:blip>
          <a:srcRect b="6218" l="0" r="30982" t="0"/>
          <a:stretch/>
        </p:blipFill>
        <p:spPr>
          <a:xfrm>
            <a:off x="5836225" y="445025"/>
            <a:ext cx="2432925" cy="2220825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8"/>
          <p:cNvSpPr/>
          <p:nvPr/>
        </p:nvSpPr>
        <p:spPr>
          <a:xfrm>
            <a:off x="690500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18"/>
          <p:cNvSpPr/>
          <p:nvPr/>
        </p:nvSpPr>
        <p:spPr>
          <a:xfrm>
            <a:off x="9643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18"/>
          <p:cNvSpPr/>
          <p:nvPr/>
        </p:nvSpPr>
        <p:spPr>
          <a:xfrm>
            <a:off x="13087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18"/>
          <p:cNvSpPr/>
          <p:nvPr/>
        </p:nvSpPr>
        <p:spPr>
          <a:xfrm>
            <a:off x="157872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18"/>
          <p:cNvSpPr/>
          <p:nvPr/>
        </p:nvSpPr>
        <p:spPr>
          <a:xfrm>
            <a:off x="782400" y="20155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5" name="Google Shape;125;p18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0100" y="1978250"/>
            <a:ext cx="1257675" cy="194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8"/>
          <p:cNvPicPr preferRelativeResize="0"/>
          <p:nvPr/>
        </p:nvPicPr>
        <p:blipFill rotWithShape="1">
          <a:blip r:embed="rId3">
            <a:alphaModFix/>
          </a:blip>
          <a:srcRect b="38901" l="0" r="69327" t="0"/>
          <a:stretch/>
        </p:blipFill>
        <p:spPr>
          <a:xfrm>
            <a:off x="7165975" y="2665850"/>
            <a:ext cx="1081226" cy="1446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19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726054" y="13736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9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3158979" y="12294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9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1308729" y="1862200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9"/>
          <p:cNvPicPr preferRelativeResize="0"/>
          <p:nvPr/>
        </p:nvPicPr>
        <p:blipFill rotWithShape="1">
          <a:blip r:embed="rId3">
            <a:alphaModFix/>
          </a:blip>
          <a:srcRect b="6218" l="0" r="30982" t="0"/>
          <a:stretch/>
        </p:blipFill>
        <p:spPr>
          <a:xfrm>
            <a:off x="5836225" y="445025"/>
            <a:ext cx="2432925" cy="2220825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9"/>
          <p:cNvSpPr/>
          <p:nvPr/>
        </p:nvSpPr>
        <p:spPr>
          <a:xfrm>
            <a:off x="690500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19"/>
          <p:cNvSpPr/>
          <p:nvPr/>
        </p:nvSpPr>
        <p:spPr>
          <a:xfrm>
            <a:off x="9643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19"/>
          <p:cNvSpPr/>
          <p:nvPr/>
        </p:nvSpPr>
        <p:spPr>
          <a:xfrm>
            <a:off x="13087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19"/>
          <p:cNvSpPr/>
          <p:nvPr/>
        </p:nvSpPr>
        <p:spPr>
          <a:xfrm>
            <a:off x="157872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19"/>
          <p:cNvSpPr/>
          <p:nvPr/>
        </p:nvSpPr>
        <p:spPr>
          <a:xfrm>
            <a:off x="782400" y="20155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19"/>
          <p:cNvSpPr/>
          <p:nvPr/>
        </p:nvSpPr>
        <p:spPr>
          <a:xfrm>
            <a:off x="1308725" y="18621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1" name="Google Shape;141;p19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0100" y="1978250"/>
            <a:ext cx="1257675" cy="194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9"/>
          <p:cNvPicPr preferRelativeResize="0"/>
          <p:nvPr/>
        </p:nvPicPr>
        <p:blipFill rotWithShape="1">
          <a:blip r:embed="rId3">
            <a:alphaModFix/>
          </a:blip>
          <a:srcRect b="38901" l="0" r="69327" t="0"/>
          <a:stretch/>
        </p:blipFill>
        <p:spPr>
          <a:xfrm>
            <a:off x="7165975" y="2665850"/>
            <a:ext cx="1081226" cy="1446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0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How can we count these accurately?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8" name="Google Shape;148;p20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726054" y="13736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0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3158979" y="12294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0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1308729" y="1862200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0"/>
          <p:cNvPicPr preferRelativeResize="0"/>
          <p:nvPr/>
        </p:nvPicPr>
        <p:blipFill rotWithShape="1">
          <a:blip r:embed="rId3">
            <a:alphaModFix/>
          </a:blip>
          <a:srcRect b="6218" l="0" r="30982" t="0"/>
          <a:stretch/>
        </p:blipFill>
        <p:spPr>
          <a:xfrm>
            <a:off x="5836225" y="445025"/>
            <a:ext cx="2432925" cy="2220825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0"/>
          <p:cNvSpPr/>
          <p:nvPr/>
        </p:nvSpPr>
        <p:spPr>
          <a:xfrm>
            <a:off x="690500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20"/>
          <p:cNvSpPr/>
          <p:nvPr/>
        </p:nvSpPr>
        <p:spPr>
          <a:xfrm>
            <a:off x="9643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20"/>
          <p:cNvSpPr/>
          <p:nvPr/>
        </p:nvSpPr>
        <p:spPr>
          <a:xfrm>
            <a:off x="13087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20"/>
          <p:cNvSpPr/>
          <p:nvPr/>
        </p:nvSpPr>
        <p:spPr>
          <a:xfrm>
            <a:off x="157872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20"/>
          <p:cNvSpPr/>
          <p:nvPr/>
        </p:nvSpPr>
        <p:spPr>
          <a:xfrm>
            <a:off x="782400" y="20155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20"/>
          <p:cNvSpPr/>
          <p:nvPr/>
        </p:nvSpPr>
        <p:spPr>
          <a:xfrm>
            <a:off x="1308725" y="18621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20"/>
          <p:cNvSpPr/>
          <p:nvPr/>
        </p:nvSpPr>
        <p:spPr>
          <a:xfrm>
            <a:off x="153952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20"/>
          <p:cNvSpPr/>
          <p:nvPr/>
        </p:nvSpPr>
        <p:spPr>
          <a:xfrm>
            <a:off x="78240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0" name="Google Shape;160;p20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0100" y="1978250"/>
            <a:ext cx="1257675" cy="194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0"/>
          <p:cNvPicPr preferRelativeResize="0"/>
          <p:nvPr/>
        </p:nvPicPr>
        <p:blipFill rotWithShape="1">
          <a:blip r:embed="rId3">
            <a:alphaModFix/>
          </a:blip>
          <a:srcRect b="38901" l="0" r="69327" t="0"/>
          <a:stretch/>
        </p:blipFill>
        <p:spPr>
          <a:xfrm>
            <a:off x="7165975" y="2665850"/>
            <a:ext cx="1081226" cy="1446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21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726054" y="13736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1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3158979" y="12294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1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1308729" y="1862200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1"/>
          <p:cNvPicPr preferRelativeResize="0"/>
          <p:nvPr/>
        </p:nvPicPr>
        <p:blipFill rotWithShape="1">
          <a:blip r:embed="rId3">
            <a:alphaModFix/>
          </a:blip>
          <a:srcRect b="6218" l="0" r="30982" t="0"/>
          <a:stretch/>
        </p:blipFill>
        <p:spPr>
          <a:xfrm>
            <a:off x="5836225" y="445025"/>
            <a:ext cx="2432925" cy="2220825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1"/>
          <p:cNvSpPr/>
          <p:nvPr/>
        </p:nvSpPr>
        <p:spPr>
          <a:xfrm>
            <a:off x="690500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21"/>
          <p:cNvSpPr/>
          <p:nvPr/>
        </p:nvSpPr>
        <p:spPr>
          <a:xfrm>
            <a:off x="9643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21"/>
          <p:cNvSpPr/>
          <p:nvPr/>
        </p:nvSpPr>
        <p:spPr>
          <a:xfrm>
            <a:off x="13087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21"/>
          <p:cNvSpPr/>
          <p:nvPr/>
        </p:nvSpPr>
        <p:spPr>
          <a:xfrm>
            <a:off x="157872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21"/>
          <p:cNvSpPr/>
          <p:nvPr/>
        </p:nvSpPr>
        <p:spPr>
          <a:xfrm>
            <a:off x="782400" y="20155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21"/>
          <p:cNvSpPr/>
          <p:nvPr/>
        </p:nvSpPr>
        <p:spPr>
          <a:xfrm>
            <a:off x="1308725" y="18621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21"/>
          <p:cNvSpPr/>
          <p:nvPr/>
        </p:nvSpPr>
        <p:spPr>
          <a:xfrm>
            <a:off x="153952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21"/>
          <p:cNvSpPr/>
          <p:nvPr/>
        </p:nvSpPr>
        <p:spPr>
          <a:xfrm>
            <a:off x="78240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21"/>
          <p:cNvSpPr/>
          <p:nvPr/>
        </p:nvSpPr>
        <p:spPr>
          <a:xfrm>
            <a:off x="1034900" y="2475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9" name="Google Shape;179;p21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0100" y="1978250"/>
            <a:ext cx="1257675" cy="194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1"/>
          <p:cNvPicPr preferRelativeResize="0"/>
          <p:nvPr/>
        </p:nvPicPr>
        <p:blipFill rotWithShape="1">
          <a:blip r:embed="rId3">
            <a:alphaModFix/>
          </a:blip>
          <a:srcRect b="38901" l="0" r="69327" t="0"/>
          <a:stretch/>
        </p:blipFill>
        <p:spPr>
          <a:xfrm>
            <a:off x="7165975" y="2665850"/>
            <a:ext cx="1081226" cy="1446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p22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726054" y="13736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2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3158979" y="12294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2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1308729" y="1862200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2"/>
          <p:cNvPicPr preferRelativeResize="0"/>
          <p:nvPr/>
        </p:nvPicPr>
        <p:blipFill rotWithShape="1">
          <a:blip r:embed="rId3">
            <a:alphaModFix/>
          </a:blip>
          <a:srcRect b="6218" l="0" r="30982" t="0"/>
          <a:stretch/>
        </p:blipFill>
        <p:spPr>
          <a:xfrm>
            <a:off x="5836225" y="445025"/>
            <a:ext cx="2432925" cy="2220825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22"/>
          <p:cNvSpPr/>
          <p:nvPr/>
        </p:nvSpPr>
        <p:spPr>
          <a:xfrm>
            <a:off x="690500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22"/>
          <p:cNvSpPr/>
          <p:nvPr/>
        </p:nvSpPr>
        <p:spPr>
          <a:xfrm>
            <a:off x="9643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22"/>
          <p:cNvSpPr/>
          <p:nvPr/>
        </p:nvSpPr>
        <p:spPr>
          <a:xfrm>
            <a:off x="13087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22"/>
          <p:cNvSpPr/>
          <p:nvPr/>
        </p:nvSpPr>
        <p:spPr>
          <a:xfrm>
            <a:off x="157872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22"/>
          <p:cNvSpPr/>
          <p:nvPr/>
        </p:nvSpPr>
        <p:spPr>
          <a:xfrm>
            <a:off x="782400" y="20155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22"/>
          <p:cNvSpPr/>
          <p:nvPr/>
        </p:nvSpPr>
        <p:spPr>
          <a:xfrm>
            <a:off x="1308725" y="18621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22"/>
          <p:cNvSpPr/>
          <p:nvPr/>
        </p:nvSpPr>
        <p:spPr>
          <a:xfrm>
            <a:off x="153952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22"/>
          <p:cNvSpPr/>
          <p:nvPr/>
        </p:nvSpPr>
        <p:spPr>
          <a:xfrm>
            <a:off x="78240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22"/>
          <p:cNvSpPr/>
          <p:nvPr/>
        </p:nvSpPr>
        <p:spPr>
          <a:xfrm>
            <a:off x="1034900" y="2475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22"/>
          <p:cNvSpPr/>
          <p:nvPr/>
        </p:nvSpPr>
        <p:spPr>
          <a:xfrm>
            <a:off x="1379300" y="2518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9" name="Google Shape;199;p22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0100" y="1978250"/>
            <a:ext cx="1257675" cy="194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22"/>
          <p:cNvPicPr preferRelativeResize="0"/>
          <p:nvPr/>
        </p:nvPicPr>
        <p:blipFill rotWithShape="1">
          <a:blip r:embed="rId3">
            <a:alphaModFix/>
          </a:blip>
          <a:srcRect b="38901" l="0" r="69327" t="0"/>
          <a:stretch/>
        </p:blipFill>
        <p:spPr>
          <a:xfrm>
            <a:off x="7165975" y="2665850"/>
            <a:ext cx="1081226" cy="1446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3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06" name="Google Shape;206;p23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726054" y="13736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23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3158979" y="12294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23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1308729" y="1862200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23"/>
          <p:cNvPicPr preferRelativeResize="0"/>
          <p:nvPr/>
        </p:nvPicPr>
        <p:blipFill rotWithShape="1">
          <a:blip r:embed="rId3">
            <a:alphaModFix/>
          </a:blip>
          <a:srcRect b="6218" l="0" r="30982" t="0"/>
          <a:stretch/>
        </p:blipFill>
        <p:spPr>
          <a:xfrm>
            <a:off x="5836225" y="445025"/>
            <a:ext cx="2432925" cy="2220825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23"/>
          <p:cNvSpPr/>
          <p:nvPr/>
        </p:nvSpPr>
        <p:spPr>
          <a:xfrm>
            <a:off x="690500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23"/>
          <p:cNvSpPr/>
          <p:nvPr/>
        </p:nvSpPr>
        <p:spPr>
          <a:xfrm>
            <a:off x="9643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23"/>
          <p:cNvSpPr/>
          <p:nvPr/>
        </p:nvSpPr>
        <p:spPr>
          <a:xfrm>
            <a:off x="13087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23"/>
          <p:cNvSpPr/>
          <p:nvPr/>
        </p:nvSpPr>
        <p:spPr>
          <a:xfrm>
            <a:off x="157872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23"/>
          <p:cNvSpPr/>
          <p:nvPr/>
        </p:nvSpPr>
        <p:spPr>
          <a:xfrm>
            <a:off x="782400" y="20155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23"/>
          <p:cNvSpPr/>
          <p:nvPr/>
        </p:nvSpPr>
        <p:spPr>
          <a:xfrm>
            <a:off x="1308725" y="18621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23"/>
          <p:cNvSpPr/>
          <p:nvPr/>
        </p:nvSpPr>
        <p:spPr>
          <a:xfrm>
            <a:off x="153952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23"/>
          <p:cNvSpPr/>
          <p:nvPr/>
        </p:nvSpPr>
        <p:spPr>
          <a:xfrm>
            <a:off x="78240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23"/>
          <p:cNvSpPr/>
          <p:nvPr/>
        </p:nvSpPr>
        <p:spPr>
          <a:xfrm>
            <a:off x="1034900" y="2475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23"/>
          <p:cNvSpPr/>
          <p:nvPr/>
        </p:nvSpPr>
        <p:spPr>
          <a:xfrm>
            <a:off x="1379300" y="2518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23"/>
          <p:cNvSpPr/>
          <p:nvPr/>
        </p:nvSpPr>
        <p:spPr>
          <a:xfrm>
            <a:off x="650775" y="1317250"/>
            <a:ext cx="1218900" cy="15285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1" name="Google Shape;221;p23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0100" y="1978250"/>
            <a:ext cx="1257675" cy="194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23"/>
          <p:cNvPicPr preferRelativeResize="0"/>
          <p:nvPr/>
        </p:nvPicPr>
        <p:blipFill rotWithShape="1">
          <a:blip r:embed="rId3">
            <a:alphaModFix/>
          </a:blip>
          <a:srcRect b="38901" l="0" r="69327" t="0"/>
          <a:stretch/>
        </p:blipFill>
        <p:spPr>
          <a:xfrm>
            <a:off x="7165975" y="2665850"/>
            <a:ext cx="1081226" cy="1446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4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28" name="Google Shape;228;p24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726054" y="13736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24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3158979" y="12294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24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1308729" y="1862200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24"/>
          <p:cNvPicPr preferRelativeResize="0"/>
          <p:nvPr/>
        </p:nvPicPr>
        <p:blipFill rotWithShape="1">
          <a:blip r:embed="rId3">
            <a:alphaModFix/>
          </a:blip>
          <a:srcRect b="6218" l="0" r="30982" t="0"/>
          <a:stretch/>
        </p:blipFill>
        <p:spPr>
          <a:xfrm>
            <a:off x="5836225" y="445025"/>
            <a:ext cx="2432925" cy="2220825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24"/>
          <p:cNvSpPr/>
          <p:nvPr/>
        </p:nvSpPr>
        <p:spPr>
          <a:xfrm>
            <a:off x="690500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24"/>
          <p:cNvSpPr/>
          <p:nvPr/>
        </p:nvSpPr>
        <p:spPr>
          <a:xfrm>
            <a:off x="9643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24"/>
          <p:cNvSpPr/>
          <p:nvPr/>
        </p:nvSpPr>
        <p:spPr>
          <a:xfrm>
            <a:off x="13087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24"/>
          <p:cNvSpPr/>
          <p:nvPr/>
        </p:nvSpPr>
        <p:spPr>
          <a:xfrm>
            <a:off x="157872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24"/>
          <p:cNvSpPr/>
          <p:nvPr/>
        </p:nvSpPr>
        <p:spPr>
          <a:xfrm>
            <a:off x="782400" y="20155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24"/>
          <p:cNvSpPr/>
          <p:nvPr/>
        </p:nvSpPr>
        <p:spPr>
          <a:xfrm>
            <a:off x="1308725" y="18621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24"/>
          <p:cNvSpPr/>
          <p:nvPr/>
        </p:nvSpPr>
        <p:spPr>
          <a:xfrm>
            <a:off x="153952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24"/>
          <p:cNvSpPr/>
          <p:nvPr/>
        </p:nvSpPr>
        <p:spPr>
          <a:xfrm>
            <a:off x="78240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24"/>
          <p:cNvSpPr/>
          <p:nvPr/>
        </p:nvSpPr>
        <p:spPr>
          <a:xfrm>
            <a:off x="1034900" y="2475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24"/>
          <p:cNvSpPr/>
          <p:nvPr/>
        </p:nvSpPr>
        <p:spPr>
          <a:xfrm>
            <a:off x="1379300" y="2518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24"/>
          <p:cNvSpPr/>
          <p:nvPr/>
        </p:nvSpPr>
        <p:spPr>
          <a:xfrm>
            <a:off x="650775" y="1317250"/>
            <a:ext cx="1218900" cy="15285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24"/>
          <p:cNvSpPr/>
          <p:nvPr/>
        </p:nvSpPr>
        <p:spPr>
          <a:xfrm>
            <a:off x="782400" y="2982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4" name="Google Shape;244;p24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0100" y="1978250"/>
            <a:ext cx="1257675" cy="194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24"/>
          <p:cNvPicPr preferRelativeResize="0"/>
          <p:nvPr/>
        </p:nvPicPr>
        <p:blipFill rotWithShape="1">
          <a:blip r:embed="rId3">
            <a:alphaModFix/>
          </a:blip>
          <a:srcRect b="38901" l="0" r="69327" t="0"/>
          <a:stretch/>
        </p:blipFill>
        <p:spPr>
          <a:xfrm>
            <a:off x="7165975" y="2665850"/>
            <a:ext cx="1081226" cy="1446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5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51" name="Google Shape;251;p25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726054" y="13736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25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3158979" y="12294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25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1308729" y="1862200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25"/>
          <p:cNvPicPr preferRelativeResize="0"/>
          <p:nvPr/>
        </p:nvPicPr>
        <p:blipFill rotWithShape="1">
          <a:blip r:embed="rId3">
            <a:alphaModFix/>
          </a:blip>
          <a:srcRect b="6218" l="0" r="30982" t="0"/>
          <a:stretch/>
        </p:blipFill>
        <p:spPr>
          <a:xfrm>
            <a:off x="5836225" y="445025"/>
            <a:ext cx="2432925" cy="2220825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25"/>
          <p:cNvSpPr/>
          <p:nvPr/>
        </p:nvSpPr>
        <p:spPr>
          <a:xfrm>
            <a:off x="690500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25"/>
          <p:cNvSpPr/>
          <p:nvPr/>
        </p:nvSpPr>
        <p:spPr>
          <a:xfrm>
            <a:off x="9643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25"/>
          <p:cNvSpPr/>
          <p:nvPr/>
        </p:nvSpPr>
        <p:spPr>
          <a:xfrm>
            <a:off x="13087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25"/>
          <p:cNvSpPr/>
          <p:nvPr/>
        </p:nvSpPr>
        <p:spPr>
          <a:xfrm>
            <a:off x="157872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25"/>
          <p:cNvSpPr/>
          <p:nvPr/>
        </p:nvSpPr>
        <p:spPr>
          <a:xfrm>
            <a:off x="782400" y="20155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25"/>
          <p:cNvSpPr/>
          <p:nvPr/>
        </p:nvSpPr>
        <p:spPr>
          <a:xfrm>
            <a:off x="1308725" y="18621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25"/>
          <p:cNvSpPr/>
          <p:nvPr/>
        </p:nvSpPr>
        <p:spPr>
          <a:xfrm>
            <a:off x="153952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25"/>
          <p:cNvSpPr/>
          <p:nvPr/>
        </p:nvSpPr>
        <p:spPr>
          <a:xfrm>
            <a:off x="78240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25"/>
          <p:cNvSpPr/>
          <p:nvPr/>
        </p:nvSpPr>
        <p:spPr>
          <a:xfrm>
            <a:off x="1034900" y="2475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25"/>
          <p:cNvSpPr/>
          <p:nvPr/>
        </p:nvSpPr>
        <p:spPr>
          <a:xfrm>
            <a:off x="1379300" y="2518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25"/>
          <p:cNvSpPr/>
          <p:nvPr/>
        </p:nvSpPr>
        <p:spPr>
          <a:xfrm>
            <a:off x="650775" y="1317250"/>
            <a:ext cx="1218900" cy="15285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25"/>
          <p:cNvSpPr/>
          <p:nvPr/>
        </p:nvSpPr>
        <p:spPr>
          <a:xfrm>
            <a:off x="782400" y="2982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25"/>
          <p:cNvSpPr/>
          <p:nvPr/>
        </p:nvSpPr>
        <p:spPr>
          <a:xfrm>
            <a:off x="1034900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8" name="Google Shape;268;p25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0100" y="1978250"/>
            <a:ext cx="1257675" cy="194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25"/>
          <p:cNvPicPr preferRelativeResize="0"/>
          <p:nvPr/>
        </p:nvPicPr>
        <p:blipFill rotWithShape="1">
          <a:blip r:embed="rId3">
            <a:alphaModFix/>
          </a:blip>
          <a:srcRect b="38901" l="0" r="69327" t="0"/>
          <a:stretch/>
        </p:blipFill>
        <p:spPr>
          <a:xfrm>
            <a:off x="7165975" y="2665850"/>
            <a:ext cx="1081226" cy="1446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6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75" name="Google Shape;275;p26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726054" y="13736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6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3158979" y="12294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26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1308729" y="1862200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26"/>
          <p:cNvPicPr preferRelativeResize="0"/>
          <p:nvPr/>
        </p:nvPicPr>
        <p:blipFill rotWithShape="1">
          <a:blip r:embed="rId3">
            <a:alphaModFix/>
          </a:blip>
          <a:srcRect b="6218" l="0" r="30982" t="0"/>
          <a:stretch/>
        </p:blipFill>
        <p:spPr>
          <a:xfrm>
            <a:off x="5836225" y="445025"/>
            <a:ext cx="2432925" cy="2220825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26"/>
          <p:cNvSpPr/>
          <p:nvPr/>
        </p:nvSpPr>
        <p:spPr>
          <a:xfrm>
            <a:off x="690500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26"/>
          <p:cNvSpPr/>
          <p:nvPr/>
        </p:nvSpPr>
        <p:spPr>
          <a:xfrm>
            <a:off x="9643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26"/>
          <p:cNvSpPr/>
          <p:nvPr/>
        </p:nvSpPr>
        <p:spPr>
          <a:xfrm>
            <a:off x="13087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26"/>
          <p:cNvSpPr/>
          <p:nvPr/>
        </p:nvSpPr>
        <p:spPr>
          <a:xfrm>
            <a:off x="157872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26"/>
          <p:cNvSpPr/>
          <p:nvPr/>
        </p:nvSpPr>
        <p:spPr>
          <a:xfrm>
            <a:off x="782400" y="20155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26"/>
          <p:cNvSpPr/>
          <p:nvPr/>
        </p:nvSpPr>
        <p:spPr>
          <a:xfrm>
            <a:off x="1308725" y="18621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26"/>
          <p:cNvSpPr/>
          <p:nvPr/>
        </p:nvSpPr>
        <p:spPr>
          <a:xfrm>
            <a:off x="153952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26"/>
          <p:cNvSpPr/>
          <p:nvPr/>
        </p:nvSpPr>
        <p:spPr>
          <a:xfrm>
            <a:off x="78240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26"/>
          <p:cNvSpPr/>
          <p:nvPr/>
        </p:nvSpPr>
        <p:spPr>
          <a:xfrm>
            <a:off x="1034900" y="2475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26"/>
          <p:cNvSpPr/>
          <p:nvPr/>
        </p:nvSpPr>
        <p:spPr>
          <a:xfrm>
            <a:off x="1379300" y="2518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26"/>
          <p:cNvSpPr/>
          <p:nvPr/>
        </p:nvSpPr>
        <p:spPr>
          <a:xfrm>
            <a:off x="650775" y="1317250"/>
            <a:ext cx="1218900" cy="15285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26"/>
          <p:cNvSpPr/>
          <p:nvPr/>
        </p:nvSpPr>
        <p:spPr>
          <a:xfrm>
            <a:off x="782400" y="2982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26"/>
          <p:cNvSpPr/>
          <p:nvPr/>
        </p:nvSpPr>
        <p:spPr>
          <a:xfrm>
            <a:off x="1034900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26"/>
          <p:cNvSpPr/>
          <p:nvPr/>
        </p:nvSpPr>
        <p:spPr>
          <a:xfrm>
            <a:off x="1308725" y="29593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93" name="Google Shape;293;p26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0100" y="1978250"/>
            <a:ext cx="1257675" cy="194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26"/>
          <p:cNvPicPr preferRelativeResize="0"/>
          <p:nvPr/>
        </p:nvPicPr>
        <p:blipFill rotWithShape="1">
          <a:blip r:embed="rId3">
            <a:alphaModFix/>
          </a:blip>
          <a:srcRect b="38901" l="0" r="69327" t="0"/>
          <a:stretch/>
        </p:blipFill>
        <p:spPr>
          <a:xfrm>
            <a:off x="7165975" y="2665850"/>
            <a:ext cx="1081226" cy="1446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27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00" name="Google Shape;300;p27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726054" y="13736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27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3158979" y="12294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27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1308729" y="1862200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27"/>
          <p:cNvPicPr preferRelativeResize="0"/>
          <p:nvPr/>
        </p:nvPicPr>
        <p:blipFill rotWithShape="1">
          <a:blip r:embed="rId3">
            <a:alphaModFix/>
          </a:blip>
          <a:srcRect b="6218" l="0" r="30982" t="0"/>
          <a:stretch/>
        </p:blipFill>
        <p:spPr>
          <a:xfrm>
            <a:off x="5836225" y="445025"/>
            <a:ext cx="2432925" cy="2220825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27"/>
          <p:cNvSpPr/>
          <p:nvPr/>
        </p:nvSpPr>
        <p:spPr>
          <a:xfrm>
            <a:off x="690500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27"/>
          <p:cNvSpPr/>
          <p:nvPr/>
        </p:nvSpPr>
        <p:spPr>
          <a:xfrm>
            <a:off x="9643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27"/>
          <p:cNvSpPr/>
          <p:nvPr/>
        </p:nvSpPr>
        <p:spPr>
          <a:xfrm>
            <a:off x="13087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27"/>
          <p:cNvSpPr/>
          <p:nvPr/>
        </p:nvSpPr>
        <p:spPr>
          <a:xfrm>
            <a:off x="157872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27"/>
          <p:cNvSpPr/>
          <p:nvPr/>
        </p:nvSpPr>
        <p:spPr>
          <a:xfrm>
            <a:off x="782400" y="20155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27"/>
          <p:cNvSpPr/>
          <p:nvPr/>
        </p:nvSpPr>
        <p:spPr>
          <a:xfrm>
            <a:off x="1308725" y="18621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27"/>
          <p:cNvSpPr/>
          <p:nvPr/>
        </p:nvSpPr>
        <p:spPr>
          <a:xfrm>
            <a:off x="153952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27"/>
          <p:cNvSpPr/>
          <p:nvPr/>
        </p:nvSpPr>
        <p:spPr>
          <a:xfrm>
            <a:off x="78240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27"/>
          <p:cNvSpPr/>
          <p:nvPr/>
        </p:nvSpPr>
        <p:spPr>
          <a:xfrm>
            <a:off x="1034900" y="2475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27"/>
          <p:cNvSpPr/>
          <p:nvPr/>
        </p:nvSpPr>
        <p:spPr>
          <a:xfrm>
            <a:off x="1379300" y="2518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27"/>
          <p:cNvSpPr/>
          <p:nvPr/>
        </p:nvSpPr>
        <p:spPr>
          <a:xfrm>
            <a:off x="650775" y="1317250"/>
            <a:ext cx="1218900" cy="15285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27"/>
          <p:cNvSpPr/>
          <p:nvPr/>
        </p:nvSpPr>
        <p:spPr>
          <a:xfrm>
            <a:off x="782400" y="2982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27"/>
          <p:cNvSpPr/>
          <p:nvPr/>
        </p:nvSpPr>
        <p:spPr>
          <a:xfrm>
            <a:off x="1034900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27"/>
          <p:cNvSpPr/>
          <p:nvPr/>
        </p:nvSpPr>
        <p:spPr>
          <a:xfrm>
            <a:off x="1308725" y="29593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27"/>
          <p:cNvSpPr/>
          <p:nvPr/>
        </p:nvSpPr>
        <p:spPr>
          <a:xfrm>
            <a:off x="1414075" y="3481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19" name="Google Shape;319;p27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0100" y="1978250"/>
            <a:ext cx="1257675" cy="194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27"/>
          <p:cNvPicPr preferRelativeResize="0"/>
          <p:nvPr/>
        </p:nvPicPr>
        <p:blipFill rotWithShape="1">
          <a:blip r:embed="rId3">
            <a:alphaModFix/>
          </a:blip>
          <a:srcRect b="38901" l="0" r="69327" t="0"/>
          <a:stretch/>
        </p:blipFill>
        <p:spPr>
          <a:xfrm>
            <a:off x="7165975" y="2665850"/>
            <a:ext cx="1081226" cy="1446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28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15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26" name="Google Shape;326;p28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726054" y="13736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28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3158979" y="12294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28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1308729" y="1862200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28"/>
          <p:cNvPicPr preferRelativeResize="0"/>
          <p:nvPr/>
        </p:nvPicPr>
        <p:blipFill rotWithShape="1">
          <a:blip r:embed="rId3">
            <a:alphaModFix/>
          </a:blip>
          <a:srcRect b="6218" l="0" r="30982" t="0"/>
          <a:stretch/>
        </p:blipFill>
        <p:spPr>
          <a:xfrm>
            <a:off x="5836225" y="445025"/>
            <a:ext cx="2432925" cy="2220825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28"/>
          <p:cNvSpPr/>
          <p:nvPr/>
        </p:nvSpPr>
        <p:spPr>
          <a:xfrm>
            <a:off x="690500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28"/>
          <p:cNvSpPr/>
          <p:nvPr/>
        </p:nvSpPr>
        <p:spPr>
          <a:xfrm>
            <a:off x="9643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28"/>
          <p:cNvSpPr/>
          <p:nvPr/>
        </p:nvSpPr>
        <p:spPr>
          <a:xfrm>
            <a:off x="13087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28"/>
          <p:cNvSpPr/>
          <p:nvPr/>
        </p:nvSpPr>
        <p:spPr>
          <a:xfrm>
            <a:off x="157872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28"/>
          <p:cNvSpPr/>
          <p:nvPr/>
        </p:nvSpPr>
        <p:spPr>
          <a:xfrm>
            <a:off x="782400" y="20155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28"/>
          <p:cNvSpPr/>
          <p:nvPr/>
        </p:nvSpPr>
        <p:spPr>
          <a:xfrm>
            <a:off x="1308725" y="18621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28"/>
          <p:cNvSpPr/>
          <p:nvPr/>
        </p:nvSpPr>
        <p:spPr>
          <a:xfrm>
            <a:off x="153952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28"/>
          <p:cNvSpPr/>
          <p:nvPr/>
        </p:nvSpPr>
        <p:spPr>
          <a:xfrm>
            <a:off x="78240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28"/>
          <p:cNvSpPr/>
          <p:nvPr/>
        </p:nvSpPr>
        <p:spPr>
          <a:xfrm>
            <a:off x="1034900" y="2475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28"/>
          <p:cNvSpPr/>
          <p:nvPr/>
        </p:nvSpPr>
        <p:spPr>
          <a:xfrm>
            <a:off x="1379300" y="2518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28"/>
          <p:cNvSpPr/>
          <p:nvPr/>
        </p:nvSpPr>
        <p:spPr>
          <a:xfrm>
            <a:off x="650775" y="1317250"/>
            <a:ext cx="1218900" cy="15285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p28"/>
          <p:cNvSpPr/>
          <p:nvPr/>
        </p:nvSpPr>
        <p:spPr>
          <a:xfrm>
            <a:off x="782400" y="2982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28"/>
          <p:cNvSpPr/>
          <p:nvPr/>
        </p:nvSpPr>
        <p:spPr>
          <a:xfrm>
            <a:off x="1034900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p28"/>
          <p:cNvSpPr/>
          <p:nvPr/>
        </p:nvSpPr>
        <p:spPr>
          <a:xfrm>
            <a:off x="1308725" y="29593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28"/>
          <p:cNvSpPr/>
          <p:nvPr/>
        </p:nvSpPr>
        <p:spPr>
          <a:xfrm>
            <a:off x="1414075" y="3481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28"/>
          <p:cNvSpPr/>
          <p:nvPr/>
        </p:nvSpPr>
        <p:spPr>
          <a:xfrm>
            <a:off x="1578725" y="288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46" name="Google Shape;346;p28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0100" y="1978250"/>
            <a:ext cx="1257675" cy="194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28"/>
          <p:cNvPicPr preferRelativeResize="0"/>
          <p:nvPr/>
        </p:nvPicPr>
        <p:blipFill rotWithShape="1">
          <a:blip r:embed="rId3">
            <a:alphaModFix/>
          </a:blip>
          <a:srcRect b="38901" l="0" r="69327" t="0"/>
          <a:stretch/>
        </p:blipFill>
        <p:spPr>
          <a:xfrm>
            <a:off x="7165975" y="2665850"/>
            <a:ext cx="1081226" cy="1446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29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16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53" name="Google Shape;353;p29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726054" y="13736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29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3158979" y="12294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29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1308729" y="1862200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29"/>
          <p:cNvPicPr preferRelativeResize="0"/>
          <p:nvPr/>
        </p:nvPicPr>
        <p:blipFill rotWithShape="1">
          <a:blip r:embed="rId3">
            <a:alphaModFix/>
          </a:blip>
          <a:srcRect b="6218" l="0" r="30982" t="0"/>
          <a:stretch/>
        </p:blipFill>
        <p:spPr>
          <a:xfrm>
            <a:off x="5836225" y="445025"/>
            <a:ext cx="2432925" cy="2220825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p29"/>
          <p:cNvSpPr/>
          <p:nvPr/>
        </p:nvSpPr>
        <p:spPr>
          <a:xfrm>
            <a:off x="690500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p29"/>
          <p:cNvSpPr/>
          <p:nvPr/>
        </p:nvSpPr>
        <p:spPr>
          <a:xfrm>
            <a:off x="9643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29"/>
          <p:cNvSpPr/>
          <p:nvPr/>
        </p:nvSpPr>
        <p:spPr>
          <a:xfrm>
            <a:off x="13087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29"/>
          <p:cNvSpPr/>
          <p:nvPr/>
        </p:nvSpPr>
        <p:spPr>
          <a:xfrm>
            <a:off x="157872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29"/>
          <p:cNvSpPr/>
          <p:nvPr/>
        </p:nvSpPr>
        <p:spPr>
          <a:xfrm>
            <a:off x="782400" y="20155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p29"/>
          <p:cNvSpPr/>
          <p:nvPr/>
        </p:nvSpPr>
        <p:spPr>
          <a:xfrm>
            <a:off x="1308725" y="18621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" name="Google Shape;363;p29"/>
          <p:cNvSpPr/>
          <p:nvPr/>
        </p:nvSpPr>
        <p:spPr>
          <a:xfrm>
            <a:off x="153952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p29"/>
          <p:cNvSpPr/>
          <p:nvPr/>
        </p:nvSpPr>
        <p:spPr>
          <a:xfrm>
            <a:off x="78240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29"/>
          <p:cNvSpPr/>
          <p:nvPr/>
        </p:nvSpPr>
        <p:spPr>
          <a:xfrm>
            <a:off x="1034900" y="2475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29"/>
          <p:cNvSpPr/>
          <p:nvPr/>
        </p:nvSpPr>
        <p:spPr>
          <a:xfrm>
            <a:off x="1379300" y="2518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p29"/>
          <p:cNvSpPr/>
          <p:nvPr/>
        </p:nvSpPr>
        <p:spPr>
          <a:xfrm>
            <a:off x="650775" y="1317250"/>
            <a:ext cx="1218900" cy="15285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8" name="Google Shape;368;p29"/>
          <p:cNvSpPr/>
          <p:nvPr/>
        </p:nvSpPr>
        <p:spPr>
          <a:xfrm>
            <a:off x="782400" y="2982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p29"/>
          <p:cNvSpPr/>
          <p:nvPr/>
        </p:nvSpPr>
        <p:spPr>
          <a:xfrm>
            <a:off x="1034900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29"/>
          <p:cNvSpPr/>
          <p:nvPr/>
        </p:nvSpPr>
        <p:spPr>
          <a:xfrm>
            <a:off x="1308725" y="29593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p29"/>
          <p:cNvSpPr/>
          <p:nvPr/>
        </p:nvSpPr>
        <p:spPr>
          <a:xfrm>
            <a:off x="1414075" y="3481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p29"/>
          <p:cNvSpPr/>
          <p:nvPr/>
        </p:nvSpPr>
        <p:spPr>
          <a:xfrm>
            <a:off x="1578725" y="288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29"/>
          <p:cNvSpPr/>
          <p:nvPr/>
        </p:nvSpPr>
        <p:spPr>
          <a:xfrm>
            <a:off x="1621350" y="3253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74" name="Google Shape;374;p29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0100" y="1978250"/>
            <a:ext cx="1257675" cy="194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29"/>
          <p:cNvPicPr preferRelativeResize="0"/>
          <p:nvPr/>
        </p:nvPicPr>
        <p:blipFill rotWithShape="1">
          <a:blip r:embed="rId3">
            <a:alphaModFix/>
          </a:blip>
          <a:srcRect b="38901" l="0" r="69327" t="0"/>
          <a:stretch/>
        </p:blipFill>
        <p:spPr>
          <a:xfrm>
            <a:off x="7165975" y="2665850"/>
            <a:ext cx="1081226" cy="1446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0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17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81" name="Google Shape;381;p30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726054" y="13736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p30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3158979" y="12294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30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1308729" y="1862200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30"/>
          <p:cNvPicPr preferRelativeResize="0"/>
          <p:nvPr/>
        </p:nvPicPr>
        <p:blipFill rotWithShape="1">
          <a:blip r:embed="rId3">
            <a:alphaModFix/>
          </a:blip>
          <a:srcRect b="6218" l="0" r="30982" t="0"/>
          <a:stretch/>
        </p:blipFill>
        <p:spPr>
          <a:xfrm>
            <a:off x="5836225" y="445025"/>
            <a:ext cx="2432925" cy="2220825"/>
          </a:xfrm>
          <a:prstGeom prst="rect">
            <a:avLst/>
          </a:prstGeom>
          <a:noFill/>
          <a:ln>
            <a:noFill/>
          </a:ln>
        </p:spPr>
      </p:pic>
      <p:sp>
        <p:nvSpPr>
          <p:cNvPr id="385" name="Google Shape;385;p30"/>
          <p:cNvSpPr/>
          <p:nvPr/>
        </p:nvSpPr>
        <p:spPr>
          <a:xfrm>
            <a:off x="690500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p30"/>
          <p:cNvSpPr/>
          <p:nvPr/>
        </p:nvSpPr>
        <p:spPr>
          <a:xfrm>
            <a:off x="9643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30"/>
          <p:cNvSpPr/>
          <p:nvPr/>
        </p:nvSpPr>
        <p:spPr>
          <a:xfrm>
            <a:off x="13087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30"/>
          <p:cNvSpPr/>
          <p:nvPr/>
        </p:nvSpPr>
        <p:spPr>
          <a:xfrm>
            <a:off x="157872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p30"/>
          <p:cNvSpPr/>
          <p:nvPr/>
        </p:nvSpPr>
        <p:spPr>
          <a:xfrm>
            <a:off x="782400" y="20155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p30"/>
          <p:cNvSpPr/>
          <p:nvPr/>
        </p:nvSpPr>
        <p:spPr>
          <a:xfrm>
            <a:off x="1308725" y="18621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1" name="Google Shape;391;p30"/>
          <p:cNvSpPr/>
          <p:nvPr/>
        </p:nvSpPr>
        <p:spPr>
          <a:xfrm>
            <a:off x="153952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2" name="Google Shape;392;p30"/>
          <p:cNvSpPr/>
          <p:nvPr/>
        </p:nvSpPr>
        <p:spPr>
          <a:xfrm>
            <a:off x="78240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" name="Google Shape;393;p30"/>
          <p:cNvSpPr/>
          <p:nvPr/>
        </p:nvSpPr>
        <p:spPr>
          <a:xfrm>
            <a:off x="1034900" y="2475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p30"/>
          <p:cNvSpPr/>
          <p:nvPr/>
        </p:nvSpPr>
        <p:spPr>
          <a:xfrm>
            <a:off x="1379300" y="2518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30"/>
          <p:cNvSpPr/>
          <p:nvPr/>
        </p:nvSpPr>
        <p:spPr>
          <a:xfrm>
            <a:off x="650775" y="1317250"/>
            <a:ext cx="1218900" cy="15285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30"/>
          <p:cNvSpPr/>
          <p:nvPr/>
        </p:nvSpPr>
        <p:spPr>
          <a:xfrm>
            <a:off x="782400" y="2982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7" name="Google Shape;397;p30"/>
          <p:cNvSpPr/>
          <p:nvPr/>
        </p:nvSpPr>
        <p:spPr>
          <a:xfrm>
            <a:off x="1034900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30"/>
          <p:cNvSpPr/>
          <p:nvPr/>
        </p:nvSpPr>
        <p:spPr>
          <a:xfrm>
            <a:off x="1308725" y="29593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30"/>
          <p:cNvSpPr/>
          <p:nvPr/>
        </p:nvSpPr>
        <p:spPr>
          <a:xfrm>
            <a:off x="1414075" y="3481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p30"/>
          <p:cNvSpPr/>
          <p:nvPr/>
        </p:nvSpPr>
        <p:spPr>
          <a:xfrm>
            <a:off x="1578725" y="288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1" name="Google Shape;401;p30"/>
          <p:cNvSpPr/>
          <p:nvPr/>
        </p:nvSpPr>
        <p:spPr>
          <a:xfrm>
            <a:off x="1621350" y="3253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p30"/>
          <p:cNvSpPr/>
          <p:nvPr/>
        </p:nvSpPr>
        <p:spPr>
          <a:xfrm>
            <a:off x="1923125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03" name="Google Shape;403;p30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0100" y="1978250"/>
            <a:ext cx="1257675" cy="194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p30"/>
          <p:cNvPicPr preferRelativeResize="0"/>
          <p:nvPr/>
        </p:nvPicPr>
        <p:blipFill rotWithShape="1">
          <a:blip r:embed="rId3">
            <a:alphaModFix/>
          </a:blip>
          <a:srcRect b="38901" l="0" r="69327" t="0"/>
          <a:stretch/>
        </p:blipFill>
        <p:spPr>
          <a:xfrm>
            <a:off x="7165975" y="2665850"/>
            <a:ext cx="1081226" cy="1446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31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18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10" name="Google Shape;410;p31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726054" y="13736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Google Shape;411;p31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3158979" y="12294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p31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1308729" y="1862200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413" name="Google Shape;413;p31"/>
          <p:cNvPicPr preferRelativeResize="0"/>
          <p:nvPr/>
        </p:nvPicPr>
        <p:blipFill rotWithShape="1">
          <a:blip r:embed="rId3">
            <a:alphaModFix/>
          </a:blip>
          <a:srcRect b="6218" l="0" r="30982" t="0"/>
          <a:stretch/>
        </p:blipFill>
        <p:spPr>
          <a:xfrm>
            <a:off x="5836225" y="445025"/>
            <a:ext cx="2432925" cy="2220825"/>
          </a:xfrm>
          <a:prstGeom prst="rect">
            <a:avLst/>
          </a:prstGeom>
          <a:noFill/>
          <a:ln>
            <a:noFill/>
          </a:ln>
        </p:spPr>
      </p:pic>
      <p:sp>
        <p:nvSpPr>
          <p:cNvPr id="414" name="Google Shape;414;p31"/>
          <p:cNvSpPr/>
          <p:nvPr/>
        </p:nvSpPr>
        <p:spPr>
          <a:xfrm>
            <a:off x="690500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5" name="Google Shape;415;p31"/>
          <p:cNvSpPr/>
          <p:nvPr/>
        </p:nvSpPr>
        <p:spPr>
          <a:xfrm>
            <a:off x="9643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" name="Google Shape;416;p31"/>
          <p:cNvSpPr/>
          <p:nvPr/>
        </p:nvSpPr>
        <p:spPr>
          <a:xfrm>
            <a:off x="13087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p31"/>
          <p:cNvSpPr/>
          <p:nvPr/>
        </p:nvSpPr>
        <p:spPr>
          <a:xfrm>
            <a:off x="157872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p31"/>
          <p:cNvSpPr/>
          <p:nvPr/>
        </p:nvSpPr>
        <p:spPr>
          <a:xfrm>
            <a:off x="782400" y="20155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" name="Google Shape;419;p31"/>
          <p:cNvSpPr/>
          <p:nvPr/>
        </p:nvSpPr>
        <p:spPr>
          <a:xfrm>
            <a:off x="1308725" y="18621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0" name="Google Shape;420;p31"/>
          <p:cNvSpPr/>
          <p:nvPr/>
        </p:nvSpPr>
        <p:spPr>
          <a:xfrm>
            <a:off x="153952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p31"/>
          <p:cNvSpPr/>
          <p:nvPr/>
        </p:nvSpPr>
        <p:spPr>
          <a:xfrm>
            <a:off x="78240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2" name="Google Shape;422;p31"/>
          <p:cNvSpPr/>
          <p:nvPr/>
        </p:nvSpPr>
        <p:spPr>
          <a:xfrm>
            <a:off x="1034900" y="2475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p31"/>
          <p:cNvSpPr/>
          <p:nvPr/>
        </p:nvSpPr>
        <p:spPr>
          <a:xfrm>
            <a:off x="1379300" y="2518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4" name="Google Shape;424;p31"/>
          <p:cNvSpPr/>
          <p:nvPr/>
        </p:nvSpPr>
        <p:spPr>
          <a:xfrm>
            <a:off x="650775" y="1317250"/>
            <a:ext cx="1218900" cy="15285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5" name="Google Shape;425;p31"/>
          <p:cNvSpPr/>
          <p:nvPr/>
        </p:nvSpPr>
        <p:spPr>
          <a:xfrm>
            <a:off x="782400" y="2982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6" name="Google Shape;426;p31"/>
          <p:cNvSpPr/>
          <p:nvPr/>
        </p:nvSpPr>
        <p:spPr>
          <a:xfrm>
            <a:off x="1034900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p31"/>
          <p:cNvSpPr/>
          <p:nvPr/>
        </p:nvSpPr>
        <p:spPr>
          <a:xfrm>
            <a:off x="1308725" y="29593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8" name="Google Shape;428;p31"/>
          <p:cNvSpPr/>
          <p:nvPr/>
        </p:nvSpPr>
        <p:spPr>
          <a:xfrm>
            <a:off x="1414075" y="3481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p31"/>
          <p:cNvSpPr/>
          <p:nvPr/>
        </p:nvSpPr>
        <p:spPr>
          <a:xfrm>
            <a:off x="1578725" y="288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0" name="Google Shape;430;p31"/>
          <p:cNvSpPr/>
          <p:nvPr/>
        </p:nvSpPr>
        <p:spPr>
          <a:xfrm>
            <a:off x="1621350" y="3253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31"/>
          <p:cNvSpPr/>
          <p:nvPr/>
        </p:nvSpPr>
        <p:spPr>
          <a:xfrm>
            <a:off x="1923125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2" name="Google Shape;432;p31"/>
          <p:cNvSpPr/>
          <p:nvPr/>
        </p:nvSpPr>
        <p:spPr>
          <a:xfrm>
            <a:off x="1923125" y="3397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33" name="Google Shape;433;p31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0100" y="1978250"/>
            <a:ext cx="1257675" cy="194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4" name="Google Shape;434;p31"/>
          <p:cNvPicPr preferRelativeResize="0"/>
          <p:nvPr/>
        </p:nvPicPr>
        <p:blipFill rotWithShape="1">
          <a:blip r:embed="rId3">
            <a:alphaModFix/>
          </a:blip>
          <a:srcRect b="38901" l="0" r="69327" t="0"/>
          <a:stretch/>
        </p:blipFill>
        <p:spPr>
          <a:xfrm>
            <a:off x="7165975" y="2665850"/>
            <a:ext cx="1081226" cy="1446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32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19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40" name="Google Shape;440;p32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726054" y="13736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Google Shape;441;p32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3158979" y="12294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442" name="Google Shape;442;p32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1308729" y="1862200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443" name="Google Shape;443;p32"/>
          <p:cNvPicPr preferRelativeResize="0"/>
          <p:nvPr/>
        </p:nvPicPr>
        <p:blipFill rotWithShape="1">
          <a:blip r:embed="rId3">
            <a:alphaModFix/>
          </a:blip>
          <a:srcRect b="6218" l="0" r="30982" t="0"/>
          <a:stretch/>
        </p:blipFill>
        <p:spPr>
          <a:xfrm>
            <a:off x="5836225" y="445025"/>
            <a:ext cx="2432925" cy="2220825"/>
          </a:xfrm>
          <a:prstGeom prst="rect">
            <a:avLst/>
          </a:prstGeom>
          <a:noFill/>
          <a:ln>
            <a:noFill/>
          </a:ln>
        </p:spPr>
      </p:pic>
      <p:sp>
        <p:nvSpPr>
          <p:cNvPr id="444" name="Google Shape;444;p32"/>
          <p:cNvSpPr/>
          <p:nvPr/>
        </p:nvSpPr>
        <p:spPr>
          <a:xfrm>
            <a:off x="690500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5" name="Google Shape;445;p32"/>
          <p:cNvSpPr/>
          <p:nvPr/>
        </p:nvSpPr>
        <p:spPr>
          <a:xfrm>
            <a:off x="9643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6" name="Google Shape;446;p32"/>
          <p:cNvSpPr/>
          <p:nvPr/>
        </p:nvSpPr>
        <p:spPr>
          <a:xfrm>
            <a:off x="13087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7" name="Google Shape;447;p32"/>
          <p:cNvSpPr/>
          <p:nvPr/>
        </p:nvSpPr>
        <p:spPr>
          <a:xfrm>
            <a:off x="157872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8" name="Google Shape;448;p32"/>
          <p:cNvSpPr/>
          <p:nvPr/>
        </p:nvSpPr>
        <p:spPr>
          <a:xfrm>
            <a:off x="782400" y="20155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9" name="Google Shape;449;p32"/>
          <p:cNvSpPr/>
          <p:nvPr/>
        </p:nvSpPr>
        <p:spPr>
          <a:xfrm>
            <a:off x="1308725" y="18621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0" name="Google Shape;450;p32"/>
          <p:cNvSpPr/>
          <p:nvPr/>
        </p:nvSpPr>
        <p:spPr>
          <a:xfrm>
            <a:off x="153952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1" name="Google Shape;451;p32"/>
          <p:cNvSpPr/>
          <p:nvPr/>
        </p:nvSpPr>
        <p:spPr>
          <a:xfrm>
            <a:off x="78240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2" name="Google Shape;452;p32"/>
          <p:cNvSpPr/>
          <p:nvPr/>
        </p:nvSpPr>
        <p:spPr>
          <a:xfrm>
            <a:off x="1034900" y="2475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3" name="Google Shape;453;p32"/>
          <p:cNvSpPr/>
          <p:nvPr/>
        </p:nvSpPr>
        <p:spPr>
          <a:xfrm>
            <a:off x="1379300" y="2518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4" name="Google Shape;454;p32"/>
          <p:cNvSpPr/>
          <p:nvPr/>
        </p:nvSpPr>
        <p:spPr>
          <a:xfrm>
            <a:off x="650775" y="1317250"/>
            <a:ext cx="1218900" cy="15285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32"/>
          <p:cNvSpPr/>
          <p:nvPr/>
        </p:nvSpPr>
        <p:spPr>
          <a:xfrm>
            <a:off x="782400" y="2982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p32"/>
          <p:cNvSpPr/>
          <p:nvPr/>
        </p:nvSpPr>
        <p:spPr>
          <a:xfrm>
            <a:off x="1034900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7" name="Google Shape;457;p32"/>
          <p:cNvSpPr/>
          <p:nvPr/>
        </p:nvSpPr>
        <p:spPr>
          <a:xfrm>
            <a:off x="1308725" y="29593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8" name="Google Shape;458;p32"/>
          <p:cNvSpPr/>
          <p:nvPr/>
        </p:nvSpPr>
        <p:spPr>
          <a:xfrm>
            <a:off x="1414075" y="3481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9" name="Google Shape;459;p32"/>
          <p:cNvSpPr/>
          <p:nvPr/>
        </p:nvSpPr>
        <p:spPr>
          <a:xfrm>
            <a:off x="1578725" y="288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0" name="Google Shape;460;p32"/>
          <p:cNvSpPr/>
          <p:nvPr/>
        </p:nvSpPr>
        <p:spPr>
          <a:xfrm>
            <a:off x="1621350" y="3253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1" name="Google Shape;461;p32"/>
          <p:cNvSpPr/>
          <p:nvPr/>
        </p:nvSpPr>
        <p:spPr>
          <a:xfrm>
            <a:off x="1923125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2" name="Google Shape;462;p32"/>
          <p:cNvSpPr/>
          <p:nvPr/>
        </p:nvSpPr>
        <p:spPr>
          <a:xfrm>
            <a:off x="1923125" y="3397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3" name="Google Shape;463;p32"/>
          <p:cNvSpPr/>
          <p:nvPr/>
        </p:nvSpPr>
        <p:spPr>
          <a:xfrm>
            <a:off x="2368850" y="27529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64" name="Google Shape;464;p32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0100" y="1978250"/>
            <a:ext cx="1257675" cy="194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Google Shape;465;p32"/>
          <p:cNvPicPr preferRelativeResize="0"/>
          <p:nvPr/>
        </p:nvPicPr>
        <p:blipFill rotWithShape="1">
          <a:blip r:embed="rId3">
            <a:alphaModFix/>
          </a:blip>
          <a:srcRect b="38901" l="0" r="69327" t="0"/>
          <a:stretch/>
        </p:blipFill>
        <p:spPr>
          <a:xfrm>
            <a:off x="7165975" y="2665850"/>
            <a:ext cx="1081226" cy="1446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33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20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71" name="Google Shape;471;p33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726054" y="13736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472" name="Google Shape;472;p33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3158979" y="12294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473" name="Google Shape;473;p33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1308729" y="1862200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474" name="Google Shape;474;p33"/>
          <p:cNvPicPr preferRelativeResize="0"/>
          <p:nvPr/>
        </p:nvPicPr>
        <p:blipFill rotWithShape="1">
          <a:blip r:embed="rId3">
            <a:alphaModFix/>
          </a:blip>
          <a:srcRect b="6218" l="0" r="30982" t="0"/>
          <a:stretch/>
        </p:blipFill>
        <p:spPr>
          <a:xfrm>
            <a:off x="5836225" y="445025"/>
            <a:ext cx="2432925" cy="2220825"/>
          </a:xfrm>
          <a:prstGeom prst="rect">
            <a:avLst/>
          </a:prstGeom>
          <a:noFill/>
          <a:ln>
            <a:noFill/>
          </a:ln>
        </p:spPr>
      </p:pic>
      <p:sp>
        <p:nvSpPr>
          <p:cNvPr id="475" name="Google Shape;475;p33"/>
          <p:cNvSpPr/>
          <p:nvPr/>
        </p:nvSpPr>
        <p:spPr>
          <a:xfrm>
            <a:off x="690500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6" name="Google Shape;476;p33"/>
          <p:cNvSpPr/>
          <p:nvPr/>
        </p:nvSpPr>
        <p:spPr>
          <a:xfrm>
            <a:off x="9643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7" name="Google Shape;477;p33"/>
          <p:cNvSpPr/>
          <p:nvPr/>
        </p:nvSpPr>
        <p:spPr>
          <a:xfrm>
            <a:off x="13087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8" name="Google Shape;478;p33"/>
          <p:cNvSpPr/>
          <p:nvPr/>
        </p:nvSpPr>
        <p:spPr>
          <a:xfrm>
            <a:off x="157872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33"/>
          <p:cNvSpPr/>
          <p:nvPr/>
        </p:nvSpPr>
        <p:spPr>
          <a:xfrm>
            <a:off x="782400" y="20155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0" name="Google Shape;480;p33"/>
          <p:cNvSpPr/>
          <p:nvPr/>
        </p:nvSpPr>
        <p:spPr>
          <a:xfrm>
            <a:off x="1308725" y="18621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1" name="Google Shape;481;p33"/>
          <p:cNvSpPr/>
          <p:nvPr/>
        </p:nvSpPr>
        <p:spPr>
          <a:xfrm>
            <a:off x="153952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2" name="Google Shape;482;p33"/>
          <p:cNvSpPr/>
          <p:nvPr/>
        </p:nvSpPr>
        <p:spPr>
          <a:xfrm>
            <a:off x="78240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3" name="Google Shape;483;p33"/>
          <p:cNvSpPr/>
          <p:nvPr/>
        </p:nvSpPr>
        <p:spPr>
          <a:xfrm>
            <a:off x="1034900" y="2475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4" name="Google Shape;484;p33"/>
          <p:cNvSpPr/>
          <p:nvPr/>
        </p:nvSpPr>
        <p:spPr>
          <a:xfrm>
            <a:off x="1379300" y="2518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5" name="Google Shape;485;p33"/>
          <p:cNvSpPr/>
          <p:nvPr/>
        </p:nvSpPr>
        <p:spPr>
          <a:xfrm>
            <a:off x="650775" y="1317250"/>
            <a:ext cx="1218900" cy="15285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6" name="Google Shape;486;p33"/>
          <p:cNvSpPr/>
          <p:nvPr/>
        </p:nvSpPr>
        <p:spPr>
          <a:xfrm>
            <a:off x="782400" y="2982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7" name="Google Shape;487;p33"/>
          <p:cNvSpPr/>
          <p:nvPr/>
        </p:nvSpPr>
        <p:spPr>
          <a:xfrm>
            <a:off x="1034900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8" name="Google Shape;488;p33"/>
          <p:cNvSpPr/>
          <p:nvPr/>
        </p:nvSpPr>
        <p:spPr>
          <a:xfrm>
            <a:off x="1308725" y="29593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9" name="Google Shape;489;p33"/>
          <p:cNvSpPr/>
          <p:nvPr/>
        </p:nvSpPr>
        <p:spPr>
          <a:xfrm>
            <a:off x="1414075" y="3481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0" name="Google Shape;490;p33"/>
          <p:cNvSpPr/>
          <p:nvPr/>
        </p:nvSpPr>
        <p:spPr>
          <a:xfrm>
            <a:off x="1578725" y="288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1" name="Google Shape;491;p33"/>
          <p:cNvSpPr/>
          <p:nvPr/>
        </p:nvSpPr>
        <p:spPr>
          <a:xfrm>
            <a:off x="1621350" y="3253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2" name="Google Shape;492;p33"/>
          <p:cNvSpPr/>
          <p:nvPr/>
        </p:nvSpPr>
        <p:spPr>
          <a:xfrm>
            <a:off x="1923125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3" name="Google Shape;493;p33"/>
          <p:cNvSpPr/>
          <p:nvPr/>
        </p:nvSpPr>
        <p:spPr>
          <a:xfrm>
            <a:off x="1923125" y="3397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4" name="Google Shape;494;p33"/>
          <p:cNvSpPr/>
          <p:nvPr/>
        </p:nvSpPr>
        <p:spPr>
          <a:xfrm>
            <a:off x="2368850" y="27529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5" name="Google Shape;495;p33"/>
          <p:cNvSpPr/>
          <p:nvPr/>
        </p:nvSpPr>
        <p:spPr>
          <a:xfrm>
            <a:off x="2390163" y="31204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6" name="Google Shape;496;p33"/>
          <p:cNvSpPr/>
          <p:nvPr/>
        </p:nvSpPr>
        <p:spPr>
          <a:xfrm>
            <a:off x="650775" y="2817400"/>
            <a:ext cx="1999500" cy="9480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97" name="Google Shape;497;p33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0100" y="1978250"/>
            <a:ext cx="1257675" cy="194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8" name="Google Shape;498;p33"/>
          <p:cNvPicPr preferRelativeResize="0"/>
          <p:nvPr/>
        </p:nvPicPr>
        <p:blipFill rotWithShape="1">
          <a:blip r:embed="rId3">
            <a:alphaModFix/>
          </a:blip>
          <a:srcRect b="38901" l="0" r="69327" t="0"/>
          <a:stretch/>
        </p:blipFill>
        <p:spPr>
          <a:xfrm>
            <a:off x="7165975" y="2665850"/>
            <a:ext cx="1081226" cy="1446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34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3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04" name="Google Shape;504;p34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726054" y="13736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505" name="Google Shape;505;p34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3158979" y="12294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506" name="Google Shape;506;p34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1308729" y="1862200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507" name="Google Shape;507;p34"/>
          <p:cNvPicPr preferRelativeResize="0"/>
          <p:nvPr/>
        </p:nvPicPr>
        <p:blipFill rotWithShape="1">
          <a:blip r:embed="rId3">
            <a:alphaModFix/>
          </a:blip>
          <a:srcRect b="6218" l="0" r="30982" t="0"/>
          <a:stretch/>
        </p:blipFill>
        <p:spPr>
          <a:xfrm>
            <a:off x="5836225" y="445025"/>
            <a:ext cx="2432925" cy="2220825"/>
          </a:xfrm>
          <a:prstGeom prst="rect">
            <a:avLst/>
          </a:prstGeom>
          <a:noFill/>
          <a:ln>
            <a:noFill/>
          </a:ln>
        </p:spPr>
      </p:pic>
      <p:sp>
        <p:nvSpPr>
          <p:cNvPr id="508" name="Google Shape;508;p34"/>
          <p:cNvSpPr/>
          <p:nvPr/>
        </p:nvSpPr>
        <p:spPr>
          <a:xfrm>
            <a:off x="690500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9" name="Google Shape;509;p34"/>
          <p:cNvSpPr/>
          <p:nvPr/>
        </p:nvSpPr>
        <p:spPr>
          <a:xfrm>
            <a:off x="9643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0" name="Google Shape;510;p34"/>
          <p:cNvSpPr/>
          <p:nvPr/>
        </p:nvSpPr>
        <p:spPr>
          <a:xfrm>
            <a:off x="13087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1" name="Google Shape;511;p34"/>
          <p:cNvSpPr/>
          <p:nvPr/>
        </p:nvSpPr>
        <p:spPr>
          <a:xfrm>
            <a:off x="157872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2" name="Google Shape;512;p34"/>
          <p:cNvSpPr/>
          <p:nvPr/>
        </p:nvSpPr>
        <p:spPr>
          <a:xfrm>
            <a:off x="782400" y="20155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3" name="Google Shape;513;p34"/>
          <p:cNvSpPr/>
          <p:nvPr/>
        </p:nvSpPr>
        <p:spPr>
          <a:xfrm>
            <a:off x="1308725" y="18621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4" name="Google Shape;514;p34"/>
          <p:cNvSpPr/>
          <p:nvPr/>
        </p:nvSpPr>
        <p:spPr>
          <a:xfrm>
            <a:off x="153952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5" name="Google Shape;515;p34"/>
          <p:cNvSpPr/>
          <p:nvPr/>
        </p:nvSpPr>
        <p:spPr>
          <a:xfrm>
            <a:off x="78240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6" name="Google Shape;516;p34"/>
          <p:cNvSpPr/>
          <p:nvPr/>
        </p:nvSpPr>
        <p:spPr>
          <a:xfrm>
            <a:off x="1034900" y="2475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7" name="Google Shape;517;p34"/>
          <p:cNvSpPr/>
          <p:nvPr/>
        </p:nvSpPr>
        <p:spPr>
          <a:xfrm>
            <a:off x="1379300" y="2518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8" name="Google Shape;518;p34"/>
          <p:cNvSpPr/>
          <p:nvPr/>
        </p:nvSpPr>
        <p:spPr>
          <a:xfrm>
            <a:off x="650775" y="1317250"/>
            <a:ext cx="1218900" cy="1528500"/>
          </a:xfrm>
          <a:prstGeom prst="roundRect">
            <a:avLst>
              <a:gd fmla="val 7720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9" name="Google Shape;519;p34"/>
          <p:cNvSpPr/>
          <p:nvPr/>
        </p:nvSpPr>
        <p:spPr>
          <a:xfrm>
            <a:off x="782400" y="2982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0" name="Google Shape;520;p34"/>
          <p:cNvSpPr/>
          <p:nvPr/>
        </p:nvSpPr>
        <p:spPr>
          <a:xfrm>
            <a:off x="1034900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1" name="Google Shape;521;p34"/>
          <p:cNvSpPr/>
          <p:nvPr/>
        </p:nvSpPr>
        <p:spPr>
          <a:xfrm>
            <a:off x="1308725" y="29593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2" name="Google Shape;522;p34"/>
          <p:cNvSpPr/>
          <p:nvPr/>
        </p:nvSpPr>
        <p:spPr>
          <a:xfrm>
            <a:off x="1414075" y="3481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3" name="Google Shape;523;p34"/>
          <p:cNvSpPr/>
          <p:nvPr/>
        </p:nvSpPr>
        <p:spPr>
          <a:xfrm>
            <a:off x="1578725" y="288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4" name="Google Shape;524;p34"/>
          <p:cNvSpPr/>
          <p:nvPr/>
        </p:nvSpPr>
        <p:spPr>
          <a:xfrm>
            <a:off x="1621350" y="3253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34"/>
          <p:cNvSpPr/>
          <p:nvPr/>
        </p:nvSpPr>
        <p:spPr>
          <a:xfrm>
            <a:off x="1923125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6" name="Google Shape;526;p34"/>
          <p:cNvSpPr/>
          <p:nvPr/>
        </p:nvSpPr>
        <p:spPr>
          <a:xfrm>
            <a:off x="1923125" y="3397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7" name="Google Shape;527;p34"/>
          <p:cNvSpPr/>
          <p:nvPr/>
        </p:nvSpPr>
        <p:spPr>
          <a:xfrm>
            <a:off x="2368850" y="27529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8" name="Google Shape;528;p34"/>
          <p:cNvSpPr/>
          <p:nvPr/>
        </p:nvSpPr>
        <p:spPr>
          <a:xfrm>
            <a:off x="2390163" y="31204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9" name="Google Shape;529;p34"/>
          <p:cNvSpPr/>
          <p:nvPr/>
        </p:nvSpPr>
        <p:spPr>
          <a:xfrm>
            <a:off x="650775" y="2817400"/>
            <a:ext cx="1999500" cy="9480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0" name="Google Shape;530;p34"/>
          <p:cNvSpPr/>
          <p:nvPr/>
        </p:nvSpPr>
        <p:spPr>
          <a:xfrm>
            <a:off x="1835050" y="2024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1" name="Google Shape;531;p34"/>
          <p:cNvSpPr/>
          <p:nvPr/>
        </p:nvSpPr>
        <p:spPr>
          <a:xfrm>
            <a:off x="1874075" y="24181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2" name="Google Shape;532;p34"/>
          <p:cNvSpPr/>
          <p:nvPr/>
        </p:nvSpPr>
        <p:spPr>
          <a:xfrm>
            <a:off x="2096938" y="23236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3" name="Google Shape;533;p34"/>
          <p:cNvSpPr/>
          <p:nvPr/>
        </p:nvSpPr>
        <p:spPr>
          <a:xfrm>
            <a:off x="2096950" y="2024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4" name="Google Shape;534;p34"/>
          <p:cNvSpPr/>
          <p:nvPr/>
        </p:nvSpPr>
        <p:spPr>
          <a:xfrm>
            <a:off x="2368850" y="1526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5" name="Google Shape;535;p34"/>
          <p:cNvSpPr/>
          <p:nvPr/>
        </p:nvSpPr>
        <p:spPr>
          <a:xfrm>
            <a:off x="265027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6" name="Google Shape;536;p34"/>
          <p:cNvSpPr/>
          <p:nvPr/>
        </p:nvSpPr>
        <p:spPr>
          <a:xfrm>
            <a:off x="2342125" y="23236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7" name="Google Shape;537;p34"/>
          <p:cNvSpPr/>
          <p:nvPr/>
        </p:nvSpPr>
        <p:spPr>
          <a:xfrm>
            <a:off x="2627963" y="2229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8" name="Google Shape;538;p34"/>
          <p:cNvSpPr/>
          <p:nvPr/>
        </p:nvSpPr>
        <p:spPr>
          <a:xfrm>
            <a:off x="297237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9" name="Google Shape;539;p34"/>
          <p:cNvSpPr/>
          <p:nvPr/>
        </p:nvSpPr>
        <p:spPr>
          <a:xfrm>
            <a:off x="296575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0" name="Google Shape;540;p34"/>
          <p:cNvSpPr/>
          <p:nvPr/>
        </p:nvSpPr>
        <p:spPr>
          <a:xfrm>
            <a:off x="1912000" y="1494700"/>
            <a:ext cx="1357500" cy="1258200"/>
          </a:xfrm>
          <a:prstGeom prst="roundRect">
            <a:avLst>
              <a:gd fmla="val 7239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41" name="Google Shape;541;p34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0100" y="1978250"/>
            <a:ext cx="1257675" cy="194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2" name="Google Shape;542;p34"/>
          <p:cNvPicPr preferRelativeResize="0"/>
          <p:nvPr/>
        </p:nvPicPr>
        <p:blipFill rotWithShape="1">
          <a:blip r:embed="rId3">
            <a:alphaModFix/>
          </a:blip>
          <a:srcRect b="38901" l="0" r="69327" t="0"/>
          <a:stretch/>
        </p:blipFill>
        <p:spPr>
          <a:xfrm>
            <a:off x="7165975" y="2665850"/>
            <a:ext cx="1081226" cy="1446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35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4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48" name="Google Shape;548;p35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726054" y="13736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549" name="Google Shape;549;p35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3158979" y="12294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550" name="Google Shape;550;p35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1308729" y="1862200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551" name="Google Shape;551;p35"/>
          <p:cNvPicPr preferRelativeResize="0"/>
          <p:nvPr/>
        </p:nvPicPr>
        <p:blipFill rotWithShape="1">
          <a:blip r:embed="rId3">
            <a:alphaModFix/>
          </a:blip>
          <a:srcRect b="6218" l="0" r="30982" t="0"/>
          <a:stretch/>
        </p:blipFill>
        <p:spPr>
          <a:xfrm>
            <a:off x="5836225" y="445025"/>
            <a:ext cx="2432925" cy="2220825"/>
          </a:xfrm>
          <a:prstGeom prst="rect">
            <a:avLst/>
          </a:prstGeom>
          <a:noFill/>
          <a:ln>
            <a:noFill/>
          </a:ln>
        </p:spPr>
      </p:pic>
      <p:sp>
        <p:nvSpPr>
          <p:cNvPr id="552" name="Google Shape;552;p35"/>
          <p:cNvSpPr/>
          <p:nvPr/>
        </p:nvSpPr>
        <p:spPr>
          <a:xfrm>
            <a:off x="690500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3" name="Google Shape;553;p35"/>
          <p:cNvSpPr/>
          <p:nvPr/>
        </p:nvSpPr>
        <p:spPr>
          <a:xfrm>
            <a:off x="9643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4" name="Google Shape;554;p35"/>
          <p:cNvSpPr/>
          <p:nvPr/>
        </p:nvSpPr>
        <p:spPr>
          <a:xfrm>
            <a:off x="13087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5" name="Google Shape;555;p35"/>
          <p:cNvSpPr/>
          <p:nvPr/>
        </p:nvSpPr>
        <p:spPr>
          <a:xfrm>
            <a:off x="157872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6" name="Google Shape;556;p35"/>
          <p:cNvSpPr/>
          <p:nvPr/>
        </p:nvSpPr>
        <p:spPr>
          <a:xfrm>
            <a:off x="782400" y="20155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7" name="Google Shape;557;p35"/>
          <p:cNvSpPr/>
          <p:nvPr/>
        </p:nvSpPr>
        <p:spPr>
          <a:xfrm>
            <a:off x="1308725" y="18621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8" name="Google Shape;558;p35"/>
          <p:cNvSpPr/>
          <p:nvPr/>
        </p:nvSpPr>
        <p:spPr>
          <a:xfrm>
            <a:off x="153952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9" name="Google Shape;559;p35"/>
          <p:cNvSpPr/>
          <p:nvPr/>
        </p:nvSpPr>
        <p:spPr>
          <a:xfrm>
            <a:off x="78240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0" name="Google Shape;560;p35"/>
          <p:cNvSpPr/>
          <p:nvPr/>
        </p:nvSpPr>
        <p:spPr>
          <a:xfrm>
            <a:off x="1034900" y="2475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1" name="Google Shape;561;p35"/>
          <p:cNvSpPr/>
          <p:nvPr/>
        </p:nvSpPr>
        <p:spPr>
          <a:xfrm>
            <a:off x="1379300" y="2518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2" name="Google Shape;562;p35"/>
          <p:cNvSpPr/>
          <p:nvPr/>
        </p:nvSpPr>
        <p:spPr>
          <a:xfrm>
            <a:off x="650775" y="1317250"/>
            <a:ext cx="1218900" cy="1528500"/>
          </a:xfrm>
          <a:prstGeom prst="roundRect">
            <a:avLst>
              <a:gd fmla="val 7720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3" name="Google Shape;563;p35"/>
          <p:cNvSpPr/>
          <p:nvPr/>
        </p:nvSpPr>
        <p:spPr>
          <a:xfrm>
            <a:off x="782400" y="2982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4" name="Google Shape;564;p35"/>
          <p:cNvSpPr/>
          <p:nvPr/>
        </p:nvSpPr>
        <p:spPr>
          <a:xfrm>
            <a:off x="1034900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5" name="Google Shape;565;p35"/>
          <p:cNvSpPr/>
          <p:nvPr/>
        </p:nvSpPr>
        <p:spPr>
          <a:xfrm>
            <a:off x="1308725" y="29593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6" name="Google Shape;566;p35"/>
          <p:cNvSpPr/>
          <p:nvPr/>
        </p:nvSpPr>
        <p:spPr>
          <a:xfrm>
            <a:off x="1414075" y="3481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" name="Google Shape;567;p35"/>
          <p:cNvSpPr/>
          <p:nvPr/>
        </p:nvSpPr>
        <p:spPr>
          <a:xfrm>
            <a:off x="1578725" y="288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8" name="Google Shape;568;p35"/>
          <p:cNvSpPr/>
          <p:nvPr/>
        </p:nvSpPr>
        <p:spPr>
          <a:xfrm>
            <a:off x="1621350" y="3253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9" name="Google Shape;569;p35"/>
          <p:cNvSpPr/>
          <p:nvPr/>
        </p:nvSpPr>
        <p:spPr>
          <a:xfrm>
            <a:off x="1923125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0" name="Google Shape;570;p35"/>
          <p:cNvSpPr/>
          <p:nvPr/>
        </p:nvSpPr>
        <p:spPr>
          <a:xfrm>
            <a:off x="1923125" y="3397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1" name="Google Shape;571;p35"/>
          <p:cNvSpPr/>
          <p:nvPr/>
        </p:nvSpPr>
        <p:spPr>
          <a:xfrm>
            <a:off x="2368850" y="27529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2" name="Google Shape;572;p35"/>
          <p:cNvSpPr/>
          <p:nvPr/>
        </p:nvSpPr>
        <p:spPr>
          <a:xfrm>
            <a:off x="2390163" y="31204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3" name="Google Shape;573;p35"/>
          <p:cNvSpPr/>
          <p:nvPr/>
        </p:nvSpPr>
        <p:spPr>
          <a:xfrm>
            <a:off x="650775" y="2817400"/>
            <a:ext cx="1999500" cy="9480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4" name="Google Shape;574;p35"/>
          <p:cNvSpPr/>
          <p:nvPr/>
        </p:nvSpPr>
        <p:spPr>
          <a:xfrm>
            <a:off x="1835050" y="2024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5" name="Google Shape;575;p35"/>
          <p:cNvSpPr/>
          <p:nvPr/>
        </p:nvSpPr>
        <p:spPr>
          <a:xfrm>
            <a:off x="1874075" y="24181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6" name="Google Shape;576;p35"/>
          <p:cNvSpPr/>
          <p:nvPr/>
        </p:nvSpPr>
        <p:spPr>
          <a:xfrm>
            <a:off x="2096938" y="23236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7" name="Google Shape;577;p35"/>
          <p:cNvSpPr/>
          <p:nvPr/>
        </p:nvSpPr>
        <p:spPr>
          <a:xfrm>
            <a:off x="2096950" y="2024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8" name="Google Shape;578;p35"/>
          <p:cNvSpPr/>
          <p:nvPr/>
        </p:nvSpPr>
        <p:spPr>
          <a:xfrm>
            <a:off x="2368850" y="1526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9" name="Google Shape;579;p35"/>
          <p:cNvSpPr/>
          <p:nvPr/>
        </p:nvSpPr>
        <p:spPr>
          <a:xfrm>
            <a:off x="265027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0" name="Google Shape;580;p35"/>
          <p:cNvSpPr/>
          <p:nvPr/>
        </p:nvSpPr>
        <p:spPr>
          <a:xfrm>
            <a:off x="2342125" y="23236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1" name="Google Shape;581;p35"/>
          <p:cNvSpPr/>
          <p:nvPr/>
        </p:nvSpPr>
        <p:spPr>
          <a:xfrm>
            <a:off x="2627963" y="2229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2" name="Google Shape;582;p35"/>
          <p:cNvSpPr/>
          <p:nvPr/>
        </p:nvSpPr>
        <p:spPr>
          <a:xfrm>
            <a:off x="297237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3" name="Google Shape;583;p35"/>
          <p:cNvSpPr/>
          <p:nvPr/>
        </p:nvSpPr>
        <p:spPr>
          <a:xfrm>
            <a:off x="296575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4" name="Google Shape;584;p35"/>
          <p:cNvSpPr/>
          <p:nvPr/>
        </p:nvSpPr>
        <p:spPr>
          <a:xfrm>
            <a:off x="1912000" y="1494700"/>
            <a:ext cx="1357500" cy="1258200"/>
          </a:xfrm>
          <a:prstGeom prst="roundRect">
            <a:avLst>
              <a:gd fmla="val 7239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5" name="Google Shape;585;p35"/>
          <p:cNvSpPr/>
          <p:nvPr/>
        </p:nvSpPr>
        <p:spPr>
          <a:xfrm>
            <a:off x="3212425" y="125620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6" name="Google Shape;586;p35"/>
          <p:cNvSpPr/>
          <p:nvPr/>
        </p:nvSpPr>
        <p:spPr>
          <a:xfrm>
            <a:off x="3400275" y="1452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7" name="Google Shape;587;p35"/>
          <p:cNvSpPr/>
          <p:nvPr/>
        </p:nvSpPr>
        <p:spPr>
          <a:xfrm>
            <a:off x="3309313" y="1897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8" name="Google Shape;588;p35"/>
          <p:cNvSpPr/>
          <p:nvPr/>
        </p:nvSpPr>
        <p:spPr>
          <a:xfrm>
            <a:off x="3269500" y="2342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9" name="Google Shape;589;p35"/>
          <p:cNvSpPr/>
          <p:nvPr/>
        </p:nvSpPr>
        <p:spPr>
          <a:xfrm>
            <a:off x="3498575" y="22552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0" name="Google Shape;590;p35"/>
          <p:cNvSpPr/>
          <p:nvPr/>
        </p:nvSpPr>
        <p:spPr>
          <a:xfrm>
            <a:off x="3707475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1" name="Google Shape;591;p35"/>
          <p:cNvSpPr/>
          <p:nvPr/>
        </p:nvSpPr>
        <p:spPr>
          <a:xfrm>
            <a:off x="3707475" y="18134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2" name="Google Shape;592;p35"/>
          <p:cNvSpPr/>
          <p:nvPr/>
        </p:nvSpPr>
        <p:spPr>
          <a:xfrm>
            <a:off x="3724425" y="21794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3" name="Google Shape;593;p35"/>
          <p:cNvSpPr/>
          <p:nvPr/>
        </p:nvSpPr>
        <p:spPr>
          <a:xfrm>
            <a:off x="3985975" y="1317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4" name="Google Shape;594;p35"/>
          <p:cNvSpPr/>
          <p:nvPr/>
        </p:nvSpPr>
        <p:spPr>
          <a:xfrm>
            <a:off x="3966588" y="17755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5" name="Google Shape;595;p35"/>
          <p:cNvSpPr/>
          <p:nvPr/>
        </p:nvSpPr>
        <p:spPr>
          <a:xfrm>
            <a:off x="3269500" y="1186625"/>
            <a:ext cx="974100" cy="1504500"/>
          </a:xfrm>
          <a:prstGeom prst="roundRect">
            <a:avLst>
              <a:gd fmla="val 7239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96" name="Google Shape;596;p35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0100" y="1978250"/>
            <a:ext cx="1257675" cy="194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7" name="Google Shape;597;p35"/>
          <p:cNvPicPr preferRelativeResize="0"/>
          <p:nvPr/>
        </p:nvPicPr>
        <p:blipFill rotWithShape="1">
          <a:blip r:embed="rId3">
            <a:alphaModFix/>
          </a:blip>
          <a:srcRect b="38901" l="0" r="69327" t="0"/>
          <a:stretch/>
        </p:blipFill>
        <p:spPr>
          <a:xfrm>
            <a:off x="7165975" y="2665850"/>
            <a:ext cx="1081226" cy="1446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36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5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03" name="Google Shape;603;p36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726054" y="13736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604" name="Google Shape;604;p36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3158979" y="12294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605" name="Google Shape;605;p36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1308729" y="1862200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606" name="Google Shape;606;p36"/>
          <p:cNvPicPr preferRelativeResize="0"/>
          <p:nvPr/>
        </p:nvPicPr>
        <p:blipFill rotWithShape="1">
          <a:blip r:embed="rId3">
            <a:alphaModFix/>
          </a:blip>
          <a:srcRect b="6218" l="0" r="30982" t="0"/>
          <a:stretch/>
        </p:blipFill>
        <p:spPr>
          <a:xfrm>
            <a:off x="5836225" y="445025"/>
            <a:ext cx="2432925" cy="2220825"/>
          </a:xfrm>
          <a:prstGeom prst="rect">
            <a:avLst/>
          </a:prstGeom>
          <a:noFill/>
          <a:ln>
            <a:noFill/>
          </a:ln>
        </p:spPr>
      </p:pic>
      <p:sp>
        <p:nvSpPr>
          <p:cNvPr id="607" name="Google Shape;607;p36"/>
          <p:cNvSpPr/>
          <p:nvPr/>
        </p:nvSpPr>
        <p:spPr>
          <a:xfrm>
            <a:off x="690500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8" name="Google Shape;608;p36"/>
          <p:cNvSpPr/>
          <p:nvPr/>
        </p:nvSpPr>
        <p:spPr>
          <a:xfrm>
            <a:off x="9643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9" name="Google Shape;609;p36"/>
          <p:cNvSpPr/>
          <p:nvPr/>
        </p:nvSpPr>
        <p:spPr>
          <a:xfrm>
            <a:off x="13087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0" name="Google Shape;610;p36"/>
          <p:cNvSpPr/>
          <p:nvPr/>
        </p:nvSpPr>
        <p:spPr>
          <a:xfrm>
            <a:off x="157872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1" name="Google Shape;611;p36"/>
          <p:cNvSpPr/>
          <p:nvPr/>
        </p:nvSpPr>
        <p:spPr>
          <a:xfrm>
            <a:off x="782400" y="20155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2" name="Google Shape;612;p36"/>
          <p:cNvSpPr/>
          <p:nvPr/>
        </p:nvSpPr>
        <p:spPr>
          <a:xfrm>
            <a:off x="1308725" y="18621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3" name="Google Shape;613;p36"/>
          <p:cNvSpPr/>
          <p:nvPr/>
        </p:nvSpPr>
        <p:spPr>
          <a:xfrm>
            <a:off x="153952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4" name="Google Shape;614;p36"/>
          <p:cNvSpPr/>
          <p:nvPr/>
        </p:nvSpPr>
        <p:spPr>
          <a:xfrm>
            <a:off x="78240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5" name="Google Shape;615;p36"/>
          <p:cNvSpPr/>
          <p:nvPr/>
        </p:nvSpPr>
        <p:spPr>
          <a:xfrm>
            <a:off x="1034900" y="2475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6" name="Google Shape;616;p36"/>
          <p:cNvSpPr/>
          <p:nvPr/>
        </p:nvSpPr>
        <p:spPr>
          <a:xfrm>
            <a:off x="1379300" y="2518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7" name="Google Shape;617;p36"/>
          <p:cNvSpPr/>
          <p:nvPr/>
        </p:nvSpPr>
        <p:spPr>
          <a:xfrm>
            <a:off x="650775" y="1317250"/>
            <a:ext cx="1218900" cy="1528500"/>
          </a:xfrm>
          <a:prstGeom prst="roundRect">
            <a:avLst>
              <a:gd fmla="val 7720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8" name="Google Shape;618;p36"/>
          <p:cNvSpPr/>
          <p:nvPr/>
        </p:nvSpPr>
        <p:spPr>
          <a:xfrm>
            <a:off x="782400" y="2982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9" name="Google Shape;619;p36"/>
          <p:cNvSpPr/>
          <p:nvPr/>
        </p:nvSpPr>
        <p:spPr>
          <a:xfrm>
            <a:off x="1034900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0" name="Google Shape;620;p36"/>
          <p:cNvSpPr/>
          <p:nvPr/>
        </p:nvSpPr>
        <p:spPr>
          <a:xfrm>
            <a:off x="1308725" y="29593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1" name="Google Shape;621;p36"/>
          <p:cNvSpPr/>
          <p:nvPr/>
        </p:nvSpPr>
        <p:spPr>
          <a:xfrm>
            <a:off x="1414075" y="3481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2" name="Google Shape;622;p36"/>
          <p:cNvSpPr/>
          <p:nvPr/>
        </p:nvSpPr>
        <p:spPr>
          <a:xfrm>
            <a:off x="1578725" y="288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3" name="Google Shape;623;p36"/>
          <p:cNvSpPr/>
          <p:nvPr/>
        </p:nvSpPr>
        <p:spPr>
          <a:xfrm>
            <a:off x="1621350" y="3253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4" name="Google Shape;624;p36"/>
          <p:cNvSpPr/>
          <p:nvPr/>
        </p:nvSpPr>
        <p:spPr>
          <a:xfrm>
            <a:off x="1923125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5" name="Google Shape;625;p36"/>
          <p:cNvSpPr/>
          <p:nvPr/>
        </p:nvSpPr>
        <p:spPr>
          <a:xfrm>
            <a:off x="1923125" y="3397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6" name="Google Shape;626;p36"/>
          <p:cNvSpPr/>
          <p:nvPr/>
        </p:nvSpPr>
        <p:spPr>
          <a:xfrm>
            <a:off x="2368850" y="27529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7" name="Google Shape;627;p36"/>
          <p:cNvSpPr/>
          <p:nvPr/>
        </p:nvSpPr>
        <p:spPr>
          <a:xfrm>
            <a:off x="2390163" y="31204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8" name="Google Shape;628;p36"/>
          <p:cNvSpPr/>
          <p:nvPr/>
        </p:nvSpPr>
        <p:spPr>
          <a:xfrm>
            <a:off x="650775" y="2817400"/>
            <a:ext cx="1999500" cy="9480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9" name="Google Shape;629;p36"/>
          <p:cNvSpPr/>
          <p:nvPr/>
        </p:nvSpPr>
        <p:spPr>
          <a:xfrm>
            <a:off x="1835050" y="2024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0" name="Google Shape;630;p36"/>
          <p:cNvSpPr/>
          <p:nvPr/>
        </p:nvSpPr>
        <p:spPr>
          <a:xfrm>
            <a:off x="1874075" y="24181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1" name="Google Shape;631;p36"/>
          <p:cNvSpPr/>
          <p:nvPr/>
        </p:nvSpPr>
        <p:spPr>
          <a:xfrm>
            <a:off x="2096938" y="23236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2" name="Google Shape;632;p36"/>
          <p:cNvSpPr/>
          <p:nvPr/>
        </p:nvSpPr>
        <p:spPr>
          <a:xfrm>
            <a:off x="2096950" y="2024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3" name="Google Shape;633;p36"/>
          <p:cNvSpPr/>
          <p:nvPr/>
        </p:nvSpPr>
        <p:spPr>
          <a:xfrm>
            <a:off x="2368850" y="1526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4" name="Google Shape;634;p36"/>
          <p:cNvSpPr/>
          <p:nvPr/>
        </p:nvSpPr>
        <p:spPr>
          <a:xfrm>
            <a:off x="265027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5" name="Google Shape;635;p36"/>
          <p:cNvSpPr/>
          <p:nvPr/>
        </p:nvSpPr>
        <p:spPr>
          <a:xfrm>
            <a:off x="2342125" y="23236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6" name="Google Shape;636;p36"/>
          <p:cNvSpPr/>
          <p:nvPr/>
        </p:nvSpPr>
        <p:spPr>
          <a:xfrm>
            <a:off x="2627963" y="2229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7" name="Google Shape;637;p36"/>
          <p:cNvSpPr/>
          <p:nvPr/>
        </p:nvSpPr>
        <p:spPr>
          <a:xfrm>
            <a:off x="297237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8" name="Google Shape;638;p36"/>
          <p:cNvSpPr/>
          <p:nvPr/>
        </p:nvSpPr>
        <p:spPr>
          <a:xfrm>
            <a:off x="296575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9" name="Google Shape;639;p36"/>
          <p:cNvSpPr/>
          <p:nvPr/>
        </p:nvSpPr>
        <p:spPr>
          <a:xfrm>
            <a:off x="1912000" y="1494700"/>
            <a:ext cx="1357500" cy="1258200"/>
          </a:xfrm>
          <a:prstGeom prst="roundRect">
            <a:avLst>
              <a:gd fmla="val 7239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0" name="Google Shape;640;p36"/>
          <p:cNvSpPr/>
          <p:nvPr/>
        </p:nvSpPr>
        <p:spPr>
          <a:xfrm>
            <a:off x="3212425" y="125620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1" name="Google Shape;641;p36"/>
          <p:cNvSpPr/>
          <p:nvPr/>
        </p:nvSpPr>
        <p:spPr>
          <a:xfrm>
            <a:off x="3400275" y="1452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2" name="Google Shape;642;p36"/>
          <p:cNvSpPr/>
          <p:nvPr/>
        </p:nvSpPr>
        <p:spPr>
          <a:xfrm>
            <a:off x="3309313" y="1897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3" name="Google Shape;643;p36"/>
          <p:cNvSpPr/>
          <p:nvPr/>
        </p:nvSpPr>
        <p:spPr>
          <a:xfrm>
            <a:off x="3269500" y="2342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4" name="Google Shape;644;p36"/>
          <p:cNvSpPr/>
          <p:nvPr/>
        </p:nvSpPr>
        <p:spPr>
          <a:xfrm>
            <a:off x="3498575" y="22552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p36"/>
          <p:cNvSpPr/>
          <p:nvPr/>
        </p:nvSpPr>
        <p:spPr>
          <a:xfrm>
            <a:off x="3707475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6" name="Google Shape;646;p36"/>
          <p:cNvSpPr/>
          <p:nvPr/>
        </p:nvSpPr>
        <p:spPr>
          <a:xfrm>
            <a:off x="3707475" y="18134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7" name="Google Shape;647;p36"/>
          <p:cNvSpPr/>
          <p:nvPr/>
        </p:nvSpPr>
        <p:spPr>
          <a:xfrm>
            <a:off x="3724425" y="21794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8" name="Google Shape;648;p36"/>
          <p:cNvSpPr/>
          <p:nvPr/>
        </p:nvSpPr>
        <p:spPr>
          <a:xfrm>
            <a:off x="3985975" y="1317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9" name="Google Shape;649;p36"/>
          <p:cNvSpPr/>
          <p:nvPr/>
        </p:nvSpPr>
        <p:spPr>
          <a:xfrm>
            <a:off x="3966588" y="17755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0" name="Google Shape;650;p36"/>
          <p:cNvSpPr/>
          <p:nvPr/>
        </p:nvSpPr>
        <p:spPr>
          <a:xfrm>
            <a:off x="3269500" y="1186625"/>
            <a:ext cx="974100" cy="1504500"/>
          </a:xfrm>
          <a:prstGeom prst="roundRect">
            <a:avLst>
              <a:gd fmla="val 7239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1" name="Google Shape;651;p36"/>
          <p:cNvSpPr/>
          <p:nvPr/>
        </p:nvSpPr>
        <p:spPr>
          <a:xfrm>
            <a:off x="2650275" y="2722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2" name="Google Shape;652;p36"/>
          <p:cNvSpPr/>
          <p:nvPr/>
        </p:nvSpPr>
        <p:spPr>
          <a:xfrm>
            <a:off x="2802675" y="28744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3" name="Google Shape;653;p36"/>
          <p:cNvSpPr/>
          <p:nvPr/>
        </p:nvSpPr>
        <p:spPr>
          <a:xfrm>
            <a:off x="2627975" y="348122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4" name="Google Shape;654;p36"/>
          <p:cNvSpPr/>
          <p:nvPr/>
        </p:nvSpPr>
        <p:spPr>
          <a:xfrm>
            <a:off x="2267525" y="3681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5" name="Google Shape;655;p36"/>
          <p:cNvSpPr/>
          <p:nvPr/>
        </p:nvSpPr>
        <p:spPr>
          <a:xfrm>
            <a:off x="2925100" y="32881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6" name="Google Shape;656;p36"/>
          <p:cNvSpPr/>
          <p:nvPr/>
        </p:nvSpPr>
        <p:spPr>
          <a:xfrm>
            <a:off x="3120975" y="36159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7" name="Google Shape;657;p36"/>
          <p:cNvSpPr/>
          <p:nvPr/>
        </p:nvSpPr>
        <p:spPr>
          <a:xfrm>
            <a:off x="3165563" y="31452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8" name="Google Shape;658;p36"/>
          <p:cNvSpPr/>
          <p:nvPr/>
        </p:nvSpPr>
        <p:spPr>
          <a:xfrm>
            <a:off x="3215175" y="2765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9" name="Google Shape;659;p36"/>
          <p:cNvSpPr/>
          <p:nvPr/>
        </p:nvSpPr>
        <p:spPr>
          <a:xfrm>
            <a:off x="3458788" y="2979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0" name="Google Shape;660;p36"/>
          <p:cNvSpPr/>
          <p:nvPr/>
        </p:nvSpPr>
        <p:spPr>
          <a:xfrm>
            <a:off x="3355150" y="339790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1" name="Google Shape;661;p36"/>
          <p:cNvSpPr/>
          <p:nvPr/>
        </p:nvSpPr>
        <p:spPr>
          <a:xfrm>
            <a:off x="2267525" y="2752900"/>
            <a:ext cx="1535700" cy="12582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62" name="Google Shape;662;p36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0100" y="1978250"/>
            <a:ext cx="1257675" cy="194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3" name="Google Shape;663;p36"/>
          <p:cNvPicPr preferRelativeResize="0"/>
          <p:nvPr/>
        </p:nvPicPr>
        <p:blipFill rotWithShape="1">
          <a:blip r:embed="rId3">
            <a:alphaModFix/>
          </a:blip>
          <a:srcRect b="38901" l="0" r="69327" t="0"/>
          <a:stretch/>
        </p:blipFill>
        <p:spPr>
          <a:xfrm>
            <a:off x="7165975" y="2665850"/>
            <a:ext cx="1081226" cy="1446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7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p37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69" name="Google Shape;669;p37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726054" y="13736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670" name="Google Shape;670;p37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3158979" y="12294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671" name="Google Shape;671;p37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1308729" y="1862200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672" name="Google Shape;672;p37"/>
          <p:cNvPicPr preferRelativeResize="0"/>
          <p:nvPr/>
        </p:nvPicPr>
        <p:blipFill rotWithShape="1">
          <a:blip r:embed="rId3">
            <a:alphaModFix/>
          </a:blip>
          <a:srcRect b="6218" l="0" r="30982" t="0"/>
          <a:stretch/>
        </p:blipFill>
        <p:spPr>
          <a:xfrm>
            <a:off x="5836225" y="445025"/>
            <a:ext cx="2432925" cy="2220825"/>
          </a:xfrm>
          <a:prstGeom prst="rect">
            <a:avLst/>
          </a:prstGeom>
          <a:noFill/>
          <a:ln>
            <a:noFill/>
          </a:ln>
        </p:spPr>
      </p:pic>
      <p:sp>
        <p:nvSpPr>
          <p:cNvPr id="673" name="Google Shape;673;p37"/>
          <p:cNvSpPr/>
          <p:nvPr/>
        </p:nvSpPr>
        <p:spPr>
          <a:xfrm>
            <a:off x="690500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4" name="Google Shape;674;p37"/>
          <p:cNvSpPr/>
          <p:nvPr/>
        </p:nvSpPr>
        <p:spPr>
          <a:xfrm>
            <a:off x="9643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5" name="Google Shape;675;p37"/>
          <p:cNvSpPr/>
          <p:nvPr/>
        </p:nvSpPr>
        <p:spPr>
          <a:xfrm>
            <a:off x="13087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6" name="Google Shape;676;p37"/>
          <p:cNvSpPr/>
          <p:nvPr/>
        </p:nvSpPr>
        <p:spPr>
          <a:xfrm>
            <a:off x="157872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7" name="Google Shape;677;p37"/>
          <p:cNvSpPr/>
          <p:nvPr/>
        </p:nvSpPr>
        <p:spPr>
          <a:xfrm>
            <a:off x="782400" y="20155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8" name="Google Shape;678;p37"/>
          <p:cNvSpPr/>
          <p:nvPr/>
        </p:nvSpPr>
        <p:spPr>
          <a:xfrm>
            <a:off x="1308725" y="18621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9" name="Google Shape;679;p37"/>
          <p:cNvSpPr/>
          <p:nvPr/>
        </p:nvSpPr>
        <p:spPr>
          <a:xfrm>
            <a:off x="153952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0" name="Google Shape;680;p37"/>
          <p:cNvSpPr/>
          <p:nvPr/>
        </p:nvSpPr>
        <p:spPr>
          <a:xfrm>
            <a:off x="78240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1" name="Google Shape;681;p37"/>
          <p:cNvSpPr/>
          <p:nvPr/>
        </p:nvSpPr>
        <p:spPr>
          <a:xfrm>
            <a:off x="1034900" y="2475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2" name="Google Shape;682;p37"/>
          <p:cNvSpPr/>
          <p:nvPr/>
        </p:nvSpPr>
        <p:spPr>
          <a:xfrm>
            <a:off x="1379300" y="2518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3" name="Google Shape;683;p37"/>
          <p:cNvSpPr/>
          <p:nvPr/>
        </p:nvSpPr>
        <p:spPr>
          <a:xfrm>
            <a:off x="650775" y="1317250"/>
            <a:ext cx="1218900" cy="1528500"/>
          </a:xfrm>
          <a:prstGeom prst="roundRect">
            <a:avLst>
              <a:gd fmla="val 7720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4" name="Google Shape;684;p37"/>
          <p:cNvSpPr/>
          <p:nvPr/>
        </p:nvSpPr>
        <p:spPr>
          <a:xfrm>
            <a:off x="782400" y="2982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5" name="Google Shape;685;p37"/>
          <p:cNvSpPr/>
          <p:nvPr/>
        </p:nvSpPr>
        <p:spPr>
          <a:xfrm>
            <a:off x="1034900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6" name="Google Shape;686;p37"/>
          <p:cNvSpPr/>
          <p:nvPr/>
        </p:nvSpPr>
        <p:spPr>
          <a:xfrm>
            <a:off x="1308725" y="29593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7" name="Google Shape;687;p37"/>
          <p:cNvSpPr/>
          <p:nvPr/>
        </p:nvSpPr>
        <p:spPr>
          <a:xfrm>
            <a:off x="1414075" y="3481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8" name="Google Shape;688;p37"/>
          <p:cNvSpPr/>
          <p:nvPr/>
        </p:nvSpPr>
        <p:spPr>
          <a:xfrm>
            <a:off x="1578725" y="288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9" name="Google Shape;689;p37"/>
          <p:cNvSpPr/>
          <p:nvPr/>
        </p:nvSpPr>
        <p:spPr>
          <a:xfrm>
            <a:off x="1621350" y="3253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0" name="Google Shape;690;p37"/>
          <p:cNvSpPr/>
          <p:nvPr/>
        </p:nvSpPr>
        <p:spPr>
          <a:xfrm>
            <a:off x="1923125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1" name="Google Shape;691;p37"/>
          <p:cNvSpPr/>
          <p:nvPr/>
        </p:nvSpPr>
        <p:spPr>
          <a:xfrm>
            <a:off x="1923125" y="3397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2" name="Google Shape;692;p37"/>
          <p:cNvSpPr/>
          <p:nvPr/>
        </p:nvSpPr>
        <p:spPr>
          <a:xfrm>
            <a:off x="2368850" y="27529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3" name="Google Shape;693;p37"/>
          <p:cNvSpPr/>
          <p:nvPr/>
        </p:nvSpPr>
        <p:spPr>
          <a:xfrm>
            <a:off x="2390163" y="31204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4" name="Google Shape;694;p37"/>
          <p:cNvSpPr/>
          <p:nvPr/>
        </p:nvSpPr>
        <p:spPr>
          <a:xfrm>
            <a:off x="650775" y="2817400"/>
            <a:ext cx="1999500" cy="9480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5" name="Google Shape;695;p37"/>
          <p:cNvSpPr/>
          <p:nvPr/>
        </p:nvSpPr>
        <p:spPr>
          <a:xfrm>
            <a:off x="1835050" y="2024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6" name="Google Shape;696;p37"/>
          <p:cNvSpPr/>
          <p:nvPr/>
        </p:nvSpPr>
        <p:spPr>
          <a:xfrm>
            <a:off x="1874075" y="24181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7" name="Google Shape;697;p37"/>
          <p:cNvSpPr/>
          <p:nvPr/>
        </p:nvSpPr>
        <p:spPr>
          <a:xfrm>
            <a:off x="2096938" y="23236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8" name="Google Shape;698;p37"/>
          <p:cNvSpPr/>
          <p:nvPr/>
        </p:nvSpPr>
        <p:spPr>
          <a:xfrm>
            <a:off x="2096950" y="2024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9" name="Google Shape;699;p37"/>
          <p:cNvSpPr/>
          <p:nvPr/>
        </p:nvSpPr>
        <p:spPr>
          <a:xfrm>
            <a:off x="2368850" y="1526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0" name="Google Shape;700;p37"/>
          <p:cNvSpPr/>
          <p:nvPr/>
        </p:nvSpPr>
        <p:spPr>
          <a:xfrm>
            <a:off x="265027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1" name="Google Shape;701;p37"/>
          <p:cNvSpPr/>
          <p:nvPr/>
        </p:nvSpPr>
        <p:spPr>
          <a:xfrm>
            <a:off x="2342125" y="23236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2" name="Google Shape;702;p37"/>
          <p:cNvSpPr/>
          <p:nvPr/>
        </p:nvSpPr>
        <p:spPr>
          <a:xfrm>
            <a:off x="2627963" y="2229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3" name="Google Shape;703;p37"/>
          <p:cNvSpPr/>
          <p:nvPr/>
        </p:nvSpPr>
        <p:spPr>
          <a:xfrm>
            <a:off x="297237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4" name="Google Shape;704;p37"/>
          <p:cNvSpPr/>
          <p:nvPr/>
        </p:nvSpPr>
        <p:spPr>
          <a:xfrm>
            <a:off x="296575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5" name="Google Shape;705;p37"/>
          <p:cNvSpPr/>
          <p:nvPr/>
        </p:nvSpPr>
        <p:spPr>
          <a:xfrm>
            <a:off x="1912000" y="1494700"/>
            <a:ext cx="1357500" cy="1258200"/>
          </a:xfrm>
          <a:prstGeom prst="roundRect">
            <a:avLst>
              <a:gd fmla="val 7239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6" name="Google Shape;706;p37"/>
          <p:cNvSpPr/>
          <p:nvPr/>
        </p:nvSpPr>
        <p:spPr>
          <a:xfrm>
            <a:off x="3212425" y="125620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7" name="Google Shape;707;p37"/>
          <p:cNvSpPr/>
          <p:nvPr/>
        </p:nvSpPr>
        <p:spPr>
          <a:xfrm>
            <a:off x="3400275" y="1452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8" name="Google Shape;708;p37"/>
          <p:cNvSpPr/>
          <p:nvPr/>
        </p:nvSpPr>
        <p:spPr>
          <a:xfrm>
            <a:off x="3309313" y="1897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9" name="Google Shape;709;p37"/>
          <p:cNvSpPr/>
          <p:nvPr/>
        </p:nvSpPr>
        <p:spPr>
          <a:xfrm>
            <a:off x="3269500" y="2342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0" name="Google Shape;710;p37"/>
          <p:cNvSpPr/>
          <p:nvPr/>
        </p:nvSpPr>
        <p:spPr>
          <a:xfrm>
            <a:off x="3498575" y="22552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1" name="Google Shape;711;p37"/>
          <p:cNvSpPr/>
          <p:nvPr/>
        </p:nvSpPr>
        <p:spPr>
          <a:xfrm>
            <a:off x="3707475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2" name="Google Shape;712;p37"/>
          <p:cNvSpPr/>
          <p:nvPr/>
        </p:nvSpPr>
        <p:spPr>
          <a:xfrm>
            <a:off x="3707475" y="18134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3" name="Google Shape;713;p37"/>
          <p:cNvSpPr/>
          <p:nvPr/>
        </p:nvSpPr>
        <p:spPr>
          <a:xfrm>
            <a:off x="3724425" y="21794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4" name="Google Shape;714;p37"/>
          <p:cNvSpPr/>
          <p:nvPr/>
        </p:nvSpPr>
        <p:spPr>
          <a:xfrm>
            <a:off x="3985975" y="1317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5" name="Google Shape;715;p37"/>
          <p:cNvSpPr/>
          <p:nvPr/>
        </p:nvSpPr>
        <p:spPr>
          <a:xfrm>
            <a:off x="3966588" y="17755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6" name="Google Shape;716;p37"/>
          <p:cNvSpPr/>
          <p:nvPr/>
        </p:nvSpPr>
        <p:spPr>
          <a:xfrm>
            <a:off x="3269500" y="1186625"/>
            <a:ext cx="974100" cy="1504500"/>
          </a:xfrm>
          <a:prstGeom prst="roundRect">
            <a:avLst>
              <a:gd fmla="val 7239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7" name="Google Shape;717;p37"/>
          <p:cNvSpPr/>
          <p:nvPr/>
        </p:nvSpPr>
        <p:spPr>
          <a:xfrm>
            <a:off x="2650275" y="2722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8" name="Google Shape;718;p37"/>
          <p:cNvSpPr/>
          <p:nvPr/>
        </p:nvSpPr>
        <p:spPr>
          <a:xfrm>
            <a:off x="2802675" y="28744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9" name="Google Shape;719;p37"/>
          <p:cNvSpPr/>
          <p:nvPr/>
        </p:nvSpPr>
        <p:spPr>
          <a:xfrm>
            <a:off x="2627975" y="348122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0" name="Google Shape;720;p37"/>
          <p:cNvSpPr/>
          <p:nvPr/>
        </p:nvSpPr>
        <p:spPr>
          <a:xfrm>
            <a:off x="2267525" y="3681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1" name="Google Shape;721;p37"/>
          <p:cNvSpPr/>
          <p:nvPr/>
        </p:nvSpPr>
        <p:spPr>
          <a:xfrm>
            <a:off x="2925100" y="32881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2" name="Google Shape;722;p37"/>
          <p:cNvSpPr/>
          <p:nvPr/>
        </p:nvSpPr>
        <p:spPr>
          <a:xfrm>
            <a:off x="3120975" y="36159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3" name="Google Shape;723;p37"/>
          <p:cNvSpPr/>
          <p:nvPr/>
        </p:nvSpPr>
        <p:spPr>
          <a:xfrm>
            <a:off x="3165563" y="31452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4" name="Google Shape;724;p37"/>
          <p:cNvSpPr/>
          <p:nvPr/>
        </p:nvSpPr>
        <p:spPr>
          <a:xfrm>
            <a:off x="3215175" y="2765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5" name="Google Shape;725;p37"/>
          <p:cNvSpPr/>
          <p:nvPr/>
        </p:nvSpPr>
        <p:spPr>
          <a:xfrm>
            <a:off x="3458788" y="2979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6" name="Google Shape;726;p37"/>
          <p:cNvSpPr/>
          <p:nvPr/>
        </p:nvSpPr>
        <p:spPr>
          <a:xfrm>
            <a:off x="3355150" y="339790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7" name="Google Shape;727;p37"/>
          <p:cNvSpPr/>
          <p:nvPr/>
        </p:nvSpPr>
        <p:spPr>
          <a:xfrm>
            <a:off x="2267525" y="2752900"/>
            <a:ext cx="1535700" cy="12582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8" name="Google Shape;728;p37"/>
          <p:cNvSpPr/>
          <p:nvPr/>
        </p:nvSpPr>
        <p:spPr>
          <a:xfrm>
            <a:off x="3813072" y="27529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9" name="Google Shape;729;p37"/>
          <p:cNvSpPr/>
          <p:nvPr/>
        </p:nvSpPr>
        <p:spPr>
          <a:xfrm>
            <a:off x="4040175" y="2987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0" name="Google Shape;730;p37"/>
          <p:cNvSpPr/>
          <p:nvPr/>
        </p:nvSpPr>
        <p:spPr>
          <a:xfrm>
            <a:off x="4243250" y="26227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1" name="Google Shape;731;p37"/>
          <p:cNvSpPr/>
          <p:nvPr/>
        </p:nvSpPr>
        <p:spPr>
          <a:xfrm>
            <a:off x="4489375" y="28744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2" name="Google Shape;732;p37"/>
          <p:cNvSpPr/>
          <p:nvPr/>
        </p:nvSpPr>
        <p:spPr>
          <a:xfrm>
            <a:off x="4865175" y="30303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3" name="Google Shape;733;p37"/>
          <p:cNvSpPr/>
          <p:nvPr/>
        </p:nvSpPr>
        <p:spPr>
          <a:xfrm>
            <a:off x="5277675" y="27220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4" name="Google Shape;734;p37"/>
          <p:cNvSpPr/>
          <p:nvPr/>
        </p:nvSpPr>
        <p:spPr>
          <a:xfrm>
            <a:off x="4826575" y="266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5" name="Google Shape;735;p37"/>
          <p:cNvSpPr/>
          <p:nvPr/>
        </p:nvSpPr>
        <p:spPr>
          <a:xfrm>
            <a:off x="4703950" y="22552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6" name="Google Shape;736;p37"/>
          <p:cNvSpPr/>
          <p:nvPr/>
        </p:nvSpPr>
        <p:spPr>
          <a:xfrm>
            <a:off x="5089250" y="24181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7" name="Google Shape;737;p37"/>
          <p:cNvSpPr/>
          <p:nvPr/>
        </p:nvSpPr>
        <p:spPr>
          <a:xfrm>
            <a:off x="5331400" y="23879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8" name="Google Shape;738;p37"/>
          <p:cNvSpPr/>
          <p:nvPr/>
        </p:nvSpPr>
        <p:spPr>
          <a:xfrm>
            <a:off x="3842978" y="2366900"/>
            <a:ext cx="1877400" cy="12582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39" name="Google Shape;739;p37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0100" y="1978250"/>
            <a:ext cx="1257675" cy="194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0" name="Google Shape;740;p37"/>
          <p:cNvPicPr preferRelativeResize="0"/>
          <p:nvPr/>
        </p:nvPicPr>
        <p:blipFill rotWithShape="1">
          <a:blip r:embed="rId3">
            <a:alphaModFix/>
          </a:blip>
          <a:srcRect b="38901" l="0" r="69327" t="0"/>
          <a:stretch/>
        </p:blipFill>
        <p:spPr>
          <a:xfrm>
            <a:off x="7165975" y="2665850"/>
            <a:ext cx="1081226" cy="1446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4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p38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7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46" name="Google Shape;746;p38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726054" y="13736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747" name="Google Shape;747;p38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3158979" y="12294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748" name="Google Shape;748;p38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1308729" y="1862200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749" name="Google Shape;749;p38"/>
          <p:cNvPicPr preferRelativeResize="0"/>
          <p:nvPr/>
        </p:nvPicPr>
        <p:blipFill rotWithShape="1">
          <a:blip r:embed="rId3">
            <a:alphaModFix/>
          </a:blip>
          <a:srcRect b="6218" l="0" r="30982" t="0"/>
          <a:stretch/>
        </p:blipFill>
        <p:spPr>
          <a:xfrm>
            <a:off x="5836225" y="445025"/>
            <a:ext cx="2432925" cy="2220825"/>
          </a:xfrm>
          <a:prstGeom prst="rect">
            <a:avLst/>
          </a:prstGeom>
          <a:noFill/>
          <a:ln>
            <a:noFill/>
          </a:ln>
        </p:spPr>
      </p:pic>
      <p:sp>
        <p:nvSpPr>
          <p:cNvPr id="750" name="Google Shape;750;p38"/>
          <p:cNvSpPr/>
          <p:nvPr/>
        </p:nvSpPr>
        <p:spPr>
          <a:xfrm>
            <a:off x="690500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1" name="Google Shape;751;p38"/>
          <p:cNvSpPr/>
          <p:nvPr/>
        </p:nvSpPr>
        <p:spPr>
          <a:xfrm>
            <a:off x="9643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2" name="Google Shape;752;p38"/>
          <p:cNvSpPr/>
          <p:nvPr/>
        </p:nvSpPr>
        <p:spPr>
          <a:xfrm>
            <a:off x="13087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3" name="Google Shape;753;p38"/>
          <p:cNvSpPr/>
          <p:nvPr/>
        </p:nvSpPr>
        <p:spPr>
          <a:xfrm>
            <a:off x="157872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4" name="Google Shape;754;p38"/>
          <p:cNvSpPr/>
          <p:nvPr/>
        </p:nvSpPr>
        <p:spPr>
          <a:xfrm>
            <a:off x="782400" y="20155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5" name="Google Shape;755;p38"/>
          <p:cNvSpPr/>
          <p:nvPr/>
        </p:nvSpPr>
        <p:spPr>
          <a:xfrm>
            <a:off x="1308725" y="18621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6" name="Google Shape;756;p38"/>
          <p:cNvSpPr/>
          <p:nvPr/>
        </p:nvSpPr>
        <p:spPr>
          <a:xfrm>
            <a:off x="153952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7" name="Google Shape;757;p38"/>
          <p:cNvSpPr/>
          <p:nvPr/>
        </p:nvSpPr>
        <p:spPr>
          <a:xfrm>
            <a:off x="78240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8" name="Google Shape;758;p38"/>
          <p:cNvSpPr/>
          <p:nvPr/>
        </p:nvSpPr>
        <p:spPr>
          <a:xfrm>
            <a:off x="1034900" y="2475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9" name="Google Shape;759;p38"/>
          <p:cNvSpPr/>
          <p:nvPr/>
        </p:nvSpPr>
        <p:spPr>
          <a:xfrm>
            <a:off x="1379300" y="2518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0" name="Google Shape;760;p38"/>
          <p:cNvSpPr/>
          <p:nvPr/>
        </p:nvSpPr>
        <p:spPr>
          <a:xfrm>
            <a:off x="650775" y="1317250"/>
            <a:ext cx="1218900" cy="1528500"/>
          </a:xfrm>
          <a:prstGeom prst="roundRect">
            <a:avLst>
              <a:gd fmla="val 7720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1" name="Google Shape;761;p38"/>
          <p:cNvSpPr/>
          <p:nvPr/>
        </p:nvSpPr>
        <p:spPr>
          <a:xfrm>
            <a:off x="782400" y="2982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2" name="Google Shape;762;p38"/>
          <p:cNvSpPr/>
          <p:nvPr/>
        </p:nvSpPr>
        <p:spPr>
          <a:xfrm>
            <a:off x="1034900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3" name="Google Shape;763;p38"/>
          <p:cNvSpPr/>
          <p:nvPr/>
        </p:nvSpPr>
        <p:spPr>
          <a:xfrm>
            <a:off x="1308725" y="29593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4" name="Google Shape;764;p38"/>
          <p:cNvSpPr/>
          <p:nvPr/>
        </p:nvSpPr>
        <p:spPr>
          <a:xfrm>
            <a:off x="1414075" y="3481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5" name="Google Shape;765;p38"/>
          <p:cNvSpPr/>
          <p:nvPr/>
        </p:nvSpPr>
        <p:spPr>
          <a:xfrm>
            <a:off x="1578725" y="288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6" name="Google Shape;766;p38"/>
          <p:cNvSpPr/>
          <p:nvPr/>
        </p:nvSpPr>
        <p:spPr>
          <a:xfrm>
            <a:off x="1621350" y="3253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7" name="Google Shape;767;p38"/>
          <p:cNvSpPr/>
          <p:nvPr/>
        </p:nvSpPr>
        <p:spPr>
          <a:xfrm>
            <a:off x="1923125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8" name="Google Shape;768;p38"/>
          <p:cNvSpPr/>
          <p:nvPr/>
        </p:nvSpPr>
        <p:spPr>
          <a:xfrm>
            <a:off x="1923125" y="3397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9" name="Google Shape;769;p38"/>
          <p:cNvSpPr/>
          <p:nvPr/>
        </p:nvSpPr>
        <p:spPr>
          <a:xfrm>
            <a:off x="2368850" y="27529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0" name="Google Shape;770;p38"/>
          <p:cNvSpPr/>
          <p:nvPr/>
        </p:nvSpPr>
        <p:spPr>
          <a:xfrm>
            <a:off x="2390163" y="31204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1" name="Google Shape;771;p38"/>
          <p:cNvSpPr/>
          <p:nvPr/>
        </p:nvSpPr>
        <p:spPr>
          <a:xfrm>
            <a:off x="650775" y="2817400"/>
            <a:ext cx="1999500" cy="9480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2" name="Google Shape;772;p38"/>
          <p:cNvSpPr/>
          <p:nvPr/>
        </p:nvSpPr>
        <p:spPr>
          <a:xfrm>
            <a:off x="1835050" y="2024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3" name="Google Shape;773;p38"/>
          <p:cNvSpPr/>
          <p:nvPr/>
        </p:nvSpPr>
        <p:spPr>
          <a:xfrm>
            <a:off x="1874075" y="24181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4" name="Google Shape;774;p38"/>
          <p:cNvSpPr/>
          <p:nvPr/>
        </p:nvSpPr>
        <p:spPr>
          <a:xfrm>
            <a:off x="2096938" y="23236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5" name="Google Shape;775;p38"/>
          <p:cNvSpPr/>
          <p:nvPr/>
        </p:nvSpPr>
        <p:spPr>
          <a:xfrm>
            <a:off x="2096950" y="2024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6" name="Google Shape;776;p38"/>
          <p:cNvSpPr/>
          <p:nvPr/>
        </p:nvSpPr>
        <p:spPr>
          <a:xfrm>
            <a:off x="2368850" y="1526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7" name="Google Shape;777;p38"/>
          <p:cNvSpPr/>
          <p:nvPr/>
        </p:nvSpPr>
        <p:spPr>
          <a:xfrm>
            <a:off x="265027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8" name="Google Shape;778;p38"/>
          <p:cNvSpPr/>
          <p:nvPr/>
        </p:nvSpPr>
        <p:spPr>
          <a:xfrm>
            <a:off x="2342125" y="23236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9" name="Google Shape;779;p38"/>
          <p:cNvSpPr/>
          <p:nvPr/>
        </p:nvSpPr>
        <p:spPr>
          <a:xfrm>
            <a:off x="2627963" y="2229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0" name="Google Shape;780;p38"/>
          <p:cNvSpPr/>
          <p:nvPr/>
        </p:nvSpPr>
        <p:spPr>
          <a:xfrm>
            <a:off x="297237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1" name="Google Shape;781;p38"/>
          <p:cNvSpPr/>
          <p:nvPr/>
        </p:nvSpPr>
        <p:spPr>
          <a:xfrm>
            <a:off x="296575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2" name="Google Shape;782;p38"/>
          <p:cNvSpPr/>
          <p:nvPr/>
        </p:nvSpPr>
        <p:spPr>
          <a:xfrm>
            <a:off x="1912000" y="1494700"/>
            <a:ext cx="1357500" cy="1258200"/>
          </a:xfrm>
          <a:prstGeom prst="roundRect">
            <a:avLst>
              <a:gd fmla="val 7239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3" name="Google Shape;783;p38"/>
          <p:cNvSpPr/>
          <p:nvPr/>
        </p:nvSpPr>
        <p:spPr>
          <a:xfrm>
            <a:off x="3212425" y="125620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4" name="Google Shape;784;p38"/>
          <p:cNvSpPr/>
          <p:nvPr/>
        </p:nvSpPr>
        <p:spPr>
          <a:xfrm>
            <a:off x="3400275" y="1452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5" name="Google Shape;785;p38"/>
          <p:cNvSpPr/>
          <p:nvPr/>
        </p:nvSpPr>
        <p:spPr>
          <a:xfrm>
            <a:off x="3309313" y="1897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6" name="Google Shape;786;p38"/>
          <p:cNvSpPr/>
          <p:nvPr/>
        </p:nvSpPr>
        <p:spPr>
          <a:xfrm>
            <a:off x="3269500" y="2342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7" name="Google Shape;787;p38"/>
          <p:cNvSpPr/>
          <p:nvPr/>
        </p:nvSpPr>
        <p:spPr>
          <a:xfrm>
            <a:off x="3498575" y="22552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8" name="Google Shape;788;p38"/>
          <p:cNvSpPr/>
          <p:nvPr/>
        </p:nvSpPr>
        <p:spPr>
          <a:xfrm>
            <a:off x="3707475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9" name="Google Shape;789;p38"/>
          <p:cNvSpPr/>
          <p:nvPr/>
        </p:nvSpPr>
        <p:spPr>
          <a:xfrm>
            <a:off x="3707475" y="18134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0" name="Google Shape;790;p38"/>
          <p:cNvSpPr/>
          <p:nvPr/>
        </p:nvSpPr>
        <p:spPr>
          <a:xfrm>
            <a:off x="3724425" y="21794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1" name="Google Shape;791;p38"/>
          <p:cNvSpPr/>
          <p:nvPr/>
        </p:nvSpPr>
        <p:spPr>
          <a:xfrm>
            <a:off x="3985975" y="1317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2" name="Google Shape;792;p38"/>
          <p:cNvSpPr/>
          <p:nvPr/>
        </p:nvSpPr>
        <p:spPr>
          <a:xfrm>
            <a:off x="3966588" y="17755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3" name="Google Shape;793;p38"/>
          <p:cNvSpPr/>
          <p:nvPr/>
        </p:nvSpPr>
        <p:spPr>
          <a:xfrm>
            <a:off x="3269500" y="1186625"/>
            <a:ext cx="974100" cy="1504500"/>
          </a:xfrm>
          <a:prstGeom prst="roundRect">
            <a:avLst>
              <a:gd fmla="val 7239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4" name="Google Shape;794;p38"/>
          <p:cNvSpPr/>
          <p:nvPr/>
        </p:nvSpPr>
        <p:spPr>
          <a:xfrm>
            <a:off x="2650275" y="2722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5" name="Google Shape;795;p38"/>
          <p:cNvSpPr/>
          <p:nvPr/>
        </p:nvSpPr>
        <p:spPr>
          <a:xfrm>
            <a:off x="2802675" y="28744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6" name="Google Shape;796;p38"/>
          <p:cNvSpPr/>
          <p:nvPr/>
        </p:nvSpPr>
        <p:spPr>
          <a:xfrm>
            <a:off x="2627975" y="348122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7" name="Google Shape;797;p38"/>
          <p:cNvSpPr/>
          <p:nvPr/>
        </p:nvSpPr>
        <p:spPr>
          <a:xfrm>
            <a:off x="2267525" y="3681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8" name="Google Shape;798;p38"/>
          <p:cNvSpPr/>
          <p:nvPr/>
        </p:nvSpPr>
        <p:spPr>
          <a:xfrm>
            <a:off x="2925100" y="32881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9" name="Google Shape;799;p38"/>
          <p:cNvSpPr/>
          <p:nvPr/>
        </p:nvSpPr>
        <p:spPr>
          <a:xfrm>
            <a:off x="3120975" y="36159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0" name="Google Shape;800;p38"/>
          <p:cNvSpPr/>
          <p:nvPr/>
        </p:nvSpPr>
        <p:spPr>
          <a:xfrm>
            <a:off x="3165563" y="31452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1" name="Google Shape;801;p38"/>
          <p:cNvSpPr/>
          <p:nvPr/>
        </p:nvSpPr>
        <p:spPr>
          <a:xfrm>
            <a:off x="3215175" y="2765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2" name="Google Shape;802;p38"/>
          <p:cNvSpPr/>
          <p:nvPr/>
        </p:nvSpPr>
        <p:spPr>
          <a:xfrm>
            <a:off x="3458788" y="2979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3" name="Google Shape;803;p38"/>
          <p:cNvSpPr/>
          <p:nvPr/>
        </p:nvSpPr>
        <p:spPr>
          <a:xfrm>
            <a:off x="3355150" y="339790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4" name="Google Shape;804;p38"/>
          <p:cNvSpPr/>
          <p:nvPr/>
        </p:nvSpPr>
        <p:spPr>
          <a:xfrm>
            <a:off x="2267525" y="2752900"/>
            <a:ext cx="1535700" cy="12582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5" name="Google Shape;805;p38"/>
          <p:cNvSpPr/>
          <p:nvPr/>
        </p:nvSpPr>
        <p:spPr>
          <a:xfrm>
            <a:off x="3813072" y="27529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6" name="Google Shape;806;p38"/>
          <p:cNvSpPr/>
          <p:nvPr/>
        </p:nvSpPr>
        <p:spPr>
          <a:xfrm>
            <a:off x="4040175" y="2987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7" name="Google Shape;807;p38"/>
          <p:cNvSpPr/>
          <p:nvPr/>
        </p:nvSpPr>
        <p:spPr>
          <a:xfrm>
            <a:off x="4243250" y="26227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8" name="Google Shape;808;p38"/>
          <p:cNvSpPr/>
          <p:nvPr/>
        </p:nvSpPr>
        <p:spPr>
          <a:xfrm>
            <a:off x="4489375" y="28744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9" name="Google Shape;809;p38"/>
          <p:cNvSpPr/>
          <p:nvPr/>
        </p:nvSpPr>
        <p:spPr>
          <a:xfrm>
            <a:off x="4865175" y="30303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0" name="Google Shape;810;p38"/>
          <p:cNvSpPr/>
          <p:nvPr/>
        </p:nvSpPr>
        <p:spPr>
          <a:xfrm>
            <a:off x="5277675" y="27220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1" name="Google Shape;811;p38"/>
          <p:cNvSpPr/>
          <p:nvPr/>
        </p:nvSpPr>
        <p:spPr>
          <a:xfrm>
            <a:off x="4826575" y="266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2" name="Google Shape;812;p38"/>
          <p:cNvSpPr/>
          <p:nvPr/>
        </p:nvSpPr>
        <p:spPr>
          <a:xfrm>
            <a:off x="4703950" y="22552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3" name="Google Shape;813;p38"/>
          <p:cNvSpPr/>
          <p:nvPr/>
        </p:nvSpPr>
        <p:spPr>
          <a:xfrm>
            <a:off x="5089250" y="24181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4" name="Google Shape;814;p38"/>
          <p:cNvSpPr/>
          <p:nvPr/>
        </p:nvSpPr>
        <p:spPr>
          <a:xfrm>
            <a:off x="5331400" y="23879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5" name="Google Shape;815;p38"/>
          <p:cNvSpPr/>
          <p:nvPr/>
        </p:nvSpPr>
        <p:spPr>
          <a:xfrm>
            <a:off x="3842978" y="2366900"/>
            <a:ext cx="1877400" cy="12582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6" name="Google Shape;816;p38"/>
          <p:cNvSpPr/>
          <p:nvPr/>
        </p:nvSpPr>
        <p:spPr>
          <a:xfrm>
            <a:off x="4214188" y="209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7" name="Google Shape;817;p38"/>
          <p:cNvSpPr/>
          <p:nvPr/>
        </p:nvSpPr>
        <p:spPr>
          <a:xfrm>
            <a:off x="4243250" y="176232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8" name="Google Shape;818;p38"/>
          <p:cNvSpPr/>
          <p:nvPr/>
        </p:nvSpPr>
        <p:spPr>
          <a:xfrm>
            <a:off x="4489850" y="16364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9" name="Google Shape;819;p38"/>
          <p:cNvSpPr/>
          <p:nvPr/>
        </p:nvSpPr>
        <p:spPr>
          <a:xfrm>
            <a:off x="4476475" y="20155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0" name="Google Shape;820;p38"/>
          <p:cNvSpPr/>
          <p:nvPr/>
        </p:nvSpPr>
        <p:spPr>
          <a:xfrm>
            <a:off x="4771850" y="14080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1" name="Google Shape;821;p38"/>
          <p:cNvSpPr/>
          <p:nvPr/>
        </p:nvSpPr>
        <p:spPr>
          <a:xfrm>
            <a:off x="4771850" y="1805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2" name="Google Shape;822;p38"/>
          <p:cNvSpPr/>
          <p:nvPr/>
        </p:nvSpPr>
        <p:spPr>
          <a:xfrm>
            <a:off x="5046850" y="1244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3" name="Google Shape;823;p38"/>
          <p:cNvSpPr/>
          <p:nvPr/>
        </p:nvSpPr>
        <p:spPr>
          <a:xfrm>
            <a:off x="5039738" y="17500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4" name="Google Shape;824;p38"/>
          <p:cNvSpPr/>
          <p:nvPr/>
        </p:nvSpPr>
        <p:spPr>
          <a:xfrm>
            <a:off x="5089250" y="20369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5" name="Google Shape;825;p38"/>
          <p:cNvSpPr/>
          <p:nvPr/>
        </p:nvSpPr>
        <p:spPr>
          <a:xfrm>
            <a:off x="5333650" y="168612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6" name="Google Shape;826;p38"/>
          <p:cNvSpPr/>
          <p:nvPr/>
        </p:nvSpPr>
        <p:spPr>
          <a:xfrm>
            <a:off x="4273251" y="1186625"/>
            <a:ext cx="1447200" cy="12177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27" name="Google Shape;827;p38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0100" y="1978250"/>
            <a:ext cx="1257675" cy="194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8" name="Google Shape;828;p38"/>
          <p:cNvPicPr preferRelativeResize="0"/>
          <p:nvPr/>
        </p:nvPicPr>
        <p:blipFill rotWithShape="1">
          <a:blip r:embed="rId3">
            <a:alphaModFix/>
          </a:blip>
          <a:srcRect b="38901" l="0" r="69327" t="0"/>
          <a:stretch/>
        </p:blipFill>
        <p:spPr>
          <a:xfrm>
            <a:off x="7165975" y="2665850"/>
            <a:ext cx="1081226" cy="1446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2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p39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8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34" name="Google Shape;834;p39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726054" y="13736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835" name="Google Shape;835;p39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3158979" y="12294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836" name="Google Shape;836;p39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1308729" y="1862200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837" name="Google Shape;837;p39"/>
          <p:cNvPicPr preferRelativeResize="0"/>
          <p:nvPr/>
        </p:nvPicPr>
        <p:blipFill rotWithShape="1">
          <a:blip r:embed="rId3">
            <a:alphaModFix/>
          </a:blip>
          <a:srcRect b="6218" l="0" r="30982" t="0"/>
          <a:stretch/>
        </p:blipFill>
        <p:spPr>
          <a:xfrm>
            <a:off x="5836225" y="445025"/>
            <a:ext cx="2432925" cy="2220825"/>
          </a:xfrm>
          <a:prstGeom prst="rect">
            <a:avLst/>
          </a:prstGeom>
          <a:noFill/>
          <a:ln>
            <a:noFill/>
          </a:ln>
        </p:spPr>
      </p:pic>
      <p:sp>
        <p:nvSpPr>
          <p:cNvPr id="838" name="Google Shape;838;p39"/>
          <p:cNvSpPr/>
          <p:nvPr/>
        </p:nvSpPr>
        <p:spPr>
          <a:xfrm>
            <a:off x="690500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9" name="Google Shape;839;p39"/>
          <p:cNvSpPr/>
          <p:nvPr/>
        </p:nvSpPr>
        <p:spPr>
          <a:xfrm>
            <a:off x="9643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0" name="Google Shape;840;p39"/>
          <p:cNvSpPr/>
          <p:nvPr/>
        </p:nvSpPr>
        <p:spPr>
          <a:xfrm>
            <a:off x="13087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1" name="Google Shape;841;p39"/>
          <p:cNvSpPr/>
          <p:nvPr/>
        </p:nvSpPr>
        <p:spPr>
          <a:xfrm>
            <a:off x="157872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2" name="Google Shape;842;p39"/>
          <p:cNvSpPr/>
          <p:nvPr/>
        </p:nvSpPr>
        <p:spPr>
          <a:xfrm>
            <a:off x="782400" y="20155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3" name="Google Shape;843;p39"/>
          <p:cNvSpPr/>
          <p:nvPr/>
        </p:nvSpPr>
        <p:spPr>
          <a:xfrm>
            <a:off x="1308725" y="18621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4" name="Google Shape;844;p39"/>
          <p:cNvSpPr/>
          <p:nvPr/>
        </p:nvSpPr>
        <p:spPr>
          <a:xfrm>
            <a:off x="153952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5" name="Google Shape;845;p39"/>
          <p:cNvSpPr/>
          <p:nvPr/>
        </p:nvSpPr>
        <p:spPr>
          <a:xfrm>
            <a:off x="78240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6" name="Google Shape;846;p39"/>
          <p:cNvSpPr/>
          <p:nvPr/>
        </p:nvSpPr>
        <p:spPr>
          <a:xfrm>
            <a:off x="1034900" y="2475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7" name="Google Shape;847;p39"/>
          <p:cNvSpPr/>
          <p:nvPr/>
        </p:nvSpPr>
        <p:spPr>
          <a:xfrm>
            <a:off x="1379300" y="2518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8" name="Google Shape;848;p39"/>
          <p:cNvSpPr/>
          <p:nvPr/>
        </p:nvSpPr>
        <p:spPr>
          <a:xfrm>
            <a:off x="650775" y="1317250"/>
            <a:ext cx="1218900" cy="1528500"/>
          </a:xfrm>
          <a:prstGeom prst="roundRect">
            <a:avLst>
              <a:gd fmla="val 7720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9" name="Google Shape;849;p39"/>
          <p:cNvSpPr/>
          <p:nvPr/>
        </p:nvSpPr>
        <p:spPr>
          <a:xfrm>
            <a:off x="782400" y="2982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0" name="Google Shape;850;p39"/>
          <p:cNvSpPr/>
          <p:nvPr/>
        </p:nvSpPr>
        <p:spPr>
          <a:xfrm>
            <a:off x="1034900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1" name="Google Shape;851;p39"/>
          <p:cNvSpPr/>
          <p:nvPr/>
        </p:nvSpPr>
        <p:spPr>
          <a:xfrm>
            <a:off x="1308725" y="29593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2" name="Google Shape;852;p39"/>
          <p:cNvSpPr/>
          <p:nvPr/>
        </p:nvSpPr>
        <p:spPr>
          <a:xfrm>
            <a:off x="1414075" y="3481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3" name="Google Shape;853;p39"/>
          <p:cNvSpPr/>
          <p:nvPr/>
        </p:nvSpPr>
        <p:spPr>
          <a:xfrm>
            <a:off x="1578725" y="288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4" name="Google Shape;854;p39"/>
          <p:cNvSpPr/>
          <p:nvPr/>
        </p:nvSpPr>
        <p:spPr>
          <a:xfrm>
            <a:off x="1621350" y="3253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5" name="Google Shape;855;p39"/>
          <p:cNvSpPr/>
          <p:nvPr/>
        </p:nvSpPr>
        <p:spPr>
          <a:xfrm>
            <a:off x="1923125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6" name="Google Shape;856;p39"/>
          <p:cNvSpPr/>
          <p:nvPr/>
        </p:nvSpPr>
        <p:spPr>
          <a:xfrm>
            <a:off x="1923125" y="3397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7" name="Google Shape;857;p39"/>
          <p:cNvSpPr/>
          <p:nvPr/>
        </p:nvSpPr>
        <p:spPr>
          <a:xfrm>
            <a:off x="2368850" y="27529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8" name="Google Shape;858;p39"/>
          <p:cNvSpPr/>
          <p:nvPr/>
        </p:nvSpPr>
        <p:spPr>
          <a:xfrm>
            <a:off x="2390163" y="31204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9" name="Google Shape;859;p39"/>
          <p:cNvSpPr/>
          <p:nvPr/>
        </p:nvSpPr>
        <p:spPr>
          <a:xfrm>
            <a:off x="650775" y="2817400"/>
            <a:ext cx="1999500" cy="9480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0" name="Google Shape;860;p39"/>
          <p:cNvSpPr/>
          <p:nvPr/>
        </p:nvSpPr>
        <p:spPr>
          <a:xfrm>
            <a:off x="1835050" y="2024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1" name="Google Shape;861;p39"/>
          <p:cNvSpPr/>
          <p:nvPr/>
        </p:nvSpPr>
        <p:spPr>
          <a:xfrm>
            <a:off x="1874075" y="24181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2" name="Google Shape;862;p39"/>
          <p:cNvSpPr/>
          <p:nvPr/>
        </p:nvSpPr>
        <p:spPr>
          <a:xfrm>
            <a:off x="2096938" y="23236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3" name="Google Shape;863;p39"/>
          <p:cNvSpPr/>
          <p:nvPr/>
        </p:nvSpPr>
        <p:spPr>
          <a:xfrm>
            <a:off x="2096950" y="2024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4" name="Google Shape;864;p39"/>
          <p:cNvSpPr/>
          <p:nvPr/>
        </p:nvSpPr>
        <p:spPr>
          <a:xfrm>
            <a:off x="2368850" y="1526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5" name="Google Shape;865;p39"/>
          <p:cNvSpPr/>
          <p:nvPr/>
        </p:nvSpPr>
        <p:spPr>
          <a:xfrm>
            <a:off x="265027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6" name="Google Shape;866;p39"/>
          <p:cNvSpPr/>
          <p:nvPr/>
        </p:nvSpPr>
        <p:spPr>
          <a:xfrm>
            <a:off x="2342125" y="23236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7" name="Google Shape;867;p39"/>
          <p:cNvSpPr/>
          <p:nvPr/>
        </p:nvSpPr>
        <p:spPr>
          <a:xfrm>
            <a:off x="2627963" y="2229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8" name="Google Shape;868;p39"/>
          <p:cNvSpPr/>
          <p:nvPr/>
        </p:nvSpPr>
        <p:spPr>
          <a:xfrm>
            <a:off x="297237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9" name="Google Shape;869;p39"/>
          <p:cNvSpPr/>
          <p:nvPr/>
        </p:nvSpPr>
        <p:spPr>
          <a:xfrm>
            <a:off x="296575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0" name="Google Shape;870;p39"/>
          <p:cNvSpPr/>
          <p:nvPr/>
        </p:nvSpPr>
        <p:spPr>
          <a:xfrm>
            <a:off x="1912000" y="1494700"/>
            <a:ext cx="1357500" cy="1258200"/>
          </a:xfrm>
          <a:prstGeom prst="roundRect">
            <a:avLst>
              <a:gd fmla="val 7239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1" name="Google Shape;871;p39"/>
          <p:cNvSpPr/>
          <p:nvPr/>
        </p:nvSpPr>
        <p:spPr>
          <a:xfrm>
            <a:off x="3212425" y="125620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2" name="Google Shape;872;p39"/>
          <p:cNvSpPr/>
          <p:nvPr/>
        </p:nvSpPr>
        <p:spPr>
          <a:xfrm>
            <a:off x="3400275" y="1452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3" name="Google Shape;873;p39"/>
          <p:cNvSpPr/>
          <p:nvPr/>
        </p:nvSpPr>
        <p:spPr>
          <a:xfrm>
            <a:off x="3309313" y="1897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4" name="Google Shape;874;p39"/>
          <p:cNvSpPr/>
          <p:nvPr/>
        </p:nvSpPr>
        <p:spPr>
          <a:xfrm>
            <a:off x="3269500" y="2342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5" name="Google Shape;875;p39"/>
          <p:cNvSpPr/>
          <p:nvPr/>
        </p:nvSpPr>
        <p:spPr>
          <a:xfrm>
            <a:off x="3498575" y="22552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6" name="Google Shape;876;p39"/>
          <p:cNvSpPr/>
          <p:nvPr/>
        </p:nvSpPr>
        <p:spPr>
          <a:xfrm>
            <a:off x="3707475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7" name="Google Shape;877;p39"/>
          <p:cNvSpPr/>
          <p:nvPr/>
        </p:nvSpPr>
        <p:spPr>
          <a:xfrm>
            <a:off x="3707475" y="18134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8" name="Google Shape;878;p39"/>
          <p:cNvSpPr/>
          <p:nvPr/>
        </p:nvSpPr>
        <p:spPr>
          <a:xfrm>
            <a:off x="3724425" y="21794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9" name="Google Shape;879;p39"/>
          <p:cNvSpPr/>
          <p:nvPr/>
        </p:nvSpPr>
        <p:spPr>
          <a:xfrm>
            <a:off x="3985975" y="1317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0" name="Google Shape;880;p39"/>
          <p:cNvSpPr/>
          <p:nvPr/>
        </p:nvSpPr>
        <p:spPr>
          <a:xfrm>
            <a:off x="3966588" y="17755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1" name="Google Shape;881;p39"/>
          <p:cNvSpPr/>
          <p:nvPr/>
        </p:nvSpPr>
        <p:spPr>
          <a:xfrm>
            <a:off x="3269500" y="1186625"/>
            <a:ext cx="974100" cy="1504500"/>
          </a:xfrm>
          <a:prstGeom prst="roundRect">
            <a:avLst>
              <a:gd fmla="val 7239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2" name="Google Shape;882;p39"/>
          <p:cNvSpPr/>
          <p:nvPr/>
        </p:nvSpPr>
        <p:spPr>
          <a:xfrm>
            <a:off x="2650275" y="2722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3" name="Google Shape;883;p39"/>
          <p:cNvSpPr/>
          <p:nvPr/>
        </p:nvSpPr>
        <p:spPr>
          <a:xfrm>
            <a:off x="2802675" y="28744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4" name="Google Shape;884;p39"/>
          <p:cNvSpPr/>
          <p:nvPr/>
        </p:nvSpPr>
        <p:spPr>
          <a:xfrm>
            <a:off x="2627975" y="348122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5" name="Google Shape;885;p39"/>
          <p:cNvSpPr/>
          <p:nvPr/>
        </p:nvSpPr>
        <p:spPr>
          <a:xfrm>
            <a:off x="2267525" y="3681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6" name="Google Shape;886;p39"/>
          <p:cNvSpPr/>
          <p:nvPr/>
        </p:nvSpPr>
        <p:spPr>
          <a:xfrm>
            <a:off x="2925100" y="32881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7" name="Google Shape;887;p39"/>
          <p:cNvSpPr/>
          <p:nvPr/>
        </p:nvSpPr>
        <p:spPr>
          <a:xfrm>
            <a:off x="3120975" y="36159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8" name="Google Shape;888;p39"/>
          <p:cNvSpPr/>
          <p:nvPr/>
        </p:nvSpPr>
        <p:spPr>
          <a:xfrm>
            <a:off x="3165563" y="31452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9" name="Google Shape;889;p39"/>
          <p:cNvSpPr/>
          <p:nvPr/>
        </p:nvSpPr>
        <p:spPr>
          <a:xfrm>
            <a:off x="3215175" y="2765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0" name="Google Shape;890;p39"/>
          <p:cNvSpPr/>
          <p:nvPr/>
        </p:nvSpPr>
        <p:spPr>
          <a:xfrm>
            <a:off x="3458788" y="2979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1" name="Google Shape;891;p39"/>
          <p:cNvSpPr/>
          <p:nvPr/>
        </p:nvSpPr>
        <p:spPr>
          <a:xfrm>
            <a:off x="3355150" y="339790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2" name="Google Shape;892;p39"/>
          <p:cNvSpPr/>
          <p:nvPr/>
        </p:nvSpPr>
        <p:spPr>
          <a:xfrm>
            <a:off x="2267525" y="2752900"/>
            <a:ext cx="1535700" cy="12582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3" name="Google Shape;893;p39"/>
          <p:cNvSpPr/>
          <p:nvPr/>
        </p:nvSpPr>
        <p:spPr>
          <a:xfrm>
            <a:off x="3813072" y="27529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4" name="Google Shape;894;p39"/>
          <p:cNvSpPr/>
          <p:nvPr/>
        </p:nvSpPr>
        <p:spPr>
          <a:xfrm>
            <a:off x="4040175" y="2987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5" name="Google Shape;895;p39"/>
          <p:cNvSpPr/>
          <p:nvPr/>
        </p:nvSpPr>
        <p:spPr>
          <a:xfrm>
            <a:off x="4243250" y="26227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6" name="Google Shape;896;p39"/>
          <p:cNvSpPr/>
          <p:nvPr/>
        </p:nvSpPr>
        <p:spPr>
          <a:xfrm>
            <a:off x="4489375" y="28744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7" name="Google Shape;897;p39"/>
          <p:cNvSpPr/>
          <p:nvPr/>
        </p:nvSpPr>
        <p:spPr>
          <a:xfrm>
            <a:off x="4865175" y="30303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8" name="Google Shape;898;p39"/>
          <p:cNvSpPr/>
          <p:nvPr/>
        </p:nvSpPr>
        <p:spPr>
          <a:xfrm>
            <a:off x="5277675" y="27220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9" name="Google Shape;899;p39"/>
          <p:cNvSpPr/>
          <p:nvPr/>
        </p:nvSpPr>
        <p:spPr>
          <a:xfrm>
            <a:off x="4826575" y="266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0" name="Google Shape;900;p39"/>
          <p:cNvSpPr/>
          <p:nvPr/>
        </p:nvSpPr>
        <p:spPr>
          <a:xfrm>
            <a:off x="4703950" y="22552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1" name="Google Shape;901;p39"/>
          <p:cNvSpPr/>
          <p:nvPr/>
        </p:nvSpPr>
        <p:spPr>
          <a:xfrm>
            <a:off x="5089250" y="24181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2" name="Google Shape;902;p39"/>
          <p:cNvSpPr/>
          <p:nvPr/>
        </p:nvSpPr>
        <p:spPr>
          <a:xfrm>
            <a:off x="5331400" y="23879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3" name="Google Shape;903;p39"/>
          <p:cNvSpPr/>
          <p:nvPr/>
        </p:nvSpPr>
        <p:spPr>
          <a:xfrm>
            <a:off x="3842978" y="2366900"/>
            <a:ext cx="1877400" cy="12582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4" name="Google Shape;904;p39"/>
          <p:cNvSpPr/>
          <p:nvPr/>
        </p:nvSpPr>
        <p:spPr>
          <a:xfrm>
            <a:off x="4214188" y="209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5" name="Google Shape;905;p39"/>
          <p:cNvSpPr/>
          <p:nvPr/>
        </p:nvSpPr>
        <p:spPr>
          <a:xfrm>
            <a:off x="4243250" y="176232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6" name="Google Shape;906;p39"/>
          <p:cNvSpPr/>
          <p:nvPr/>
        </p:nvSpPr>
        <p:spPr>
          <a:xfrm>
            <a:off x="4489850" y="16364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7" name="Google Shape;907;p39"/>
          <p:cNvSpPr/>
          <p:nvPr/>
        </p:nvSpPr>
        <p:spPr>
          <a:xfrm>
            <a:off x="4476475" y="20155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8" name="Google Shape;908;p39"/>
          <p:cNvSpPr/>
          <p:nvPr/>
        </p:nvSpPr>
        <p:spPr>
          <a:xfrm>
            <a:off x="4771850" y="14080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9" name="Google Shape;909;p39"/>
          <p:cNvSpPr/>
          <p:nvPr/>
        </p:nvSpPr>
        <p:spPr>
          <a:xfrm>
            <a:off x="4771850" y="1805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0" name="Google Shape;910;p39"/>
          <p:cNvSpPr/>
          <p:nvPr/>
        </p:nvSpPr>
        <p:spPr>
          <a:xfrm>
            <a:off x="5046850" y="1244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1" name="Google Shape;911;p39"/>
          <p:cNvSpPr/>
          <p:nvPr/>
        </p:nvSpPr>
        <p:spPr>
          <a:xfrm>
            <a:off x="5039738" y="17500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2" name="Google Shape;912;p39"/>
          <p:cNvSpPr/>
          <p:nvPr/>
        </p:nvSpPr>
        <p:spPr>
          <a:xfrm>
            <a:off x="5089250" y="20369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3" name="Google Shape;913;p39"/>
          <p:cNvSpPr/>
          <p:nvPr/>
        </p:nvSpPr>
        <p:spPr>
          <a:xfrm>
            <a:off x="5333650" y="168612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4" name="Google Shape;914;p39"/>
          <p:cNvSpPr/>
          <p:nvPr/>
        </p:nvSpPr>
        <p:spPr>
          <a:xfrm>
            <a:off x="4273251" y="1186625"/>
            <a:ext cx="1447200" cy="12177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5" name="Google Shape;915;p39"/>
          <p:cNvSpPr/>
          <p:nvPr/>
        </p:nvSpPr>
        <p:spPr>
          <a:xfrm>
            <a:off x="5836225" y="4812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6" name="Google Shape;916;p39"/>
          <p:cNvSpPr/>
          <p:nvPr/>
        </p:nvSpPr>
        <p:spPr>
          <a:xfrm>
            <a:off x="6074875" y="650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7" name="Google Shape;917;p39"/>
          <p:cNvSpPr/>
          <p:nvPr/>
        </p:nvSpPr>
        <p:spPr>
          <a:xfrm>
            <a:off x="5889675" y="1085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8" name="Google Shape;918;p39"/>
          <p:cNvSpPr/>
          <p:nvPr/>
        </p:nvSpPr>
        <p:spPr>
          <a:xfrm>
            <a:off x="6379675" y="650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9" name="Google Shape;919;p39"/>
          <p:cNvSpPr/>
          <p:nvPr/>
        </p:nvSpPr>
        <p:spPr>
          <a:xfrm>
            <a:off x="6386225" y="1085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0" name="Google Shape;920;p39"/>
          <p:cNvSpPr/>
          <p:nvPr/>
        </p:nvSpPr>
        <p:spPr>
          <a:xfrm>
            <a:off x="5895450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1" name="Google Shape;921;p39"/>
          <p:cNvSpPr/>
          <p:nvPr/>
        </p:nvSpPr>
        <p:spPr>
          <a:xfrm>
            <a:off x="6107725" y="15202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2" name="Google Shape;922;p39"/>
          <p:cNvSpPr/>
          <p:nvPr/>
        </p:nvSpPr>
        <p:spPr>
          <a:xfrm>
            <a:off x="6457250" y="1452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3" name="Google Shape;923;p39"/>
          <p:cNvSpPr/>
          <p:nvPr/>
        </p:nvSpPr>
        <p:spPr>
          <a:xfrm>
            <a:off x="6663375" y="5476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4" name="Google Shape;924;p39"/>
          <p:cNvSpPr/>
          <p:nvPr/>
        </p:nvSpPr>
        <p:spPr>
          <a:xfrm>
            <a:off x="6580575" y="949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5" name="Google Shape;925;p39"/>
          <p:cNvSpPr/>
          <p:nvPr/>
        </p:nvSpPr>
        <p:spPr>
          <a:xfrm>
            <a:off x="5734350" y="337775"/>
            <a:ext cx="1190700" cy="15852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26" name="Google Shape;926;p39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0100" y="1978250"/>
            <a:ext cx="1257675" cy="194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7" name="Google Shape;927;p39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02500" y="2130650"/>
            <a:ext cx="1257675" cy="194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8" name="Google Shape;928;p39"/>
          <p:cNvPicPr preferRelativeResize="0"/>
          <p:nvPr/>
        </p:nvPicPr>
        <p:blipFill rotWithShape="1">
          <a:blip r:embed="rId3">
            <a:alphaModFix/>
          </a:blip>
          <a:srcRect b="38901" l="0" r="69327" t="0"/>
          <a:stretch/>
        </p:blipFill>
        <p:spPr>
          <a:xfrm>
            <a:off x="7165975" y="2665850"/>
            <a:ext cx="1081226" cy="1446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2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Google Shape;933;p40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90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34" name="Google Shape;934;p40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726054" y="13736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935" name="Google Shape;935;p40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3158979" y="12294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936" name="Google Shape;936;p40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1308729" y="1862200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937" name="Google Shape;937;p40"/>
          <p:cNvPicPr preferRelativeResize="0"/>
          <p:nvPr/>
        </p:nvPicPr>
        <p:blipFill rotWithShape="1">
          <a:blip r:embed="rId3">
            <a:alphaModFix/>
          </a:blip>
          <a:srcRect b="6218" l="0" r="30982" t="0"/>
          <a:stretch/>
        </p:blipFill>
        <p:spPr>
          <a:xfrm>
            <a:off x="5836225" y="445025"/>
            <a:ext cx="2432925" cy="2220825"/>
          </a:xfrm>
          <a:prstGeom prst="rect">
            <a:avLst/>
          </a:prstGeom>
          <a:noFill/>
          <a:ln>
            <a:noFill/>
          </a:ln>
        </p:spPr>
      </p:pic>
      <p:sp>
        <p:nvSpPr>
          <p:cNvPr id="938" name="Google Shape;938;p40"/>
          <p:cNvSpPr/>
          <p:nvPr/>
        </p:nvSpPr>
        <p:spPr>
          <a:xfrm>
            <a:off x="690500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9" name="Google Shape;939;p40"/>
          <p:cNvSpPr/>
          <p:nvPr/>
        </p:nvSpPr>
        <p:spPr>
          <a:xfrm>
            <a:off x="9643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0" name="Google Shape;940;p40"/>
          <p:cNvSpPr/>
          <p:nvPr/>
        </p:nvSpPr>
        <p:spPr>
          <a:xfrm>
            <a:off x="13087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1" name="Google Shape;941;p40"/>
          <p:cNvSpPr/>
          <p:nvPr/>
        </p:nvSpPr>
        <p:spPr>
          <a:xfrm>
            <a:off x="157872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2" name="Google Shape;942;p40"/>
          <p:cNvSpPr/>
          <p:nvPr/>
        </p:nvSpPr>
        <p:spPr>
          <a:xfrm>
            <a:off x="782400" y="20155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3" name="Google Shape;943;p40"/>
          <p:cNvSpPr/>
          <p:nvPr/>
        </p:nvSpPr>
        <p:spPr>
          <a:xfrm>
            <a:off x="1308725" y="18621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4" name="Google Shape;944;p40"/>
          <p:cNvSpPr/>
          <p:nvPr/>
        </p:nvSpPr>
        <p:spPr>
          <a:xfrm>
            <a:off x="153952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5" name="Google Shape;945;p40"/>
          <p:cNvSpPr/>
          <p:nvPr/>
        </p:nvSpPr>
        <p:spPr>
          <a:xfrm>
            <a:off x="78240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6" name="Google Shape;946;p40"/>
          <p:cNvSpPr/>
          <p:nvPr/>
        </p:nvSpPr>
        <p:spPr>
          <a:xfrm>
            <a:off x="1034900" y="2475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7" name="Google Shape;947;p40"/>
          <p:cNvSpPr/>
          <p:nvPr/>
        </p:nvSpPr>
        <p:spPr>
          <a:xfrm>
            <a:off x="1379300" y="2518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8" name="Google Shape;948;p40"/>
          <p:cNvSpPr/>
          <p:nvPr/>
        </p:nvSpPr>
        <p:spPr>
          <a:xfrm>
            <a:off x="650775" y="1317250"/>
            <a:ext cx="1218900" cy="1528500"/>
          </a:xfrm>
          <a:prstGeom prst="roundRect">
            <a:avLst>
              <a:gd fmla="val 7720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9" name="Google Shape;949;p40"/>
          <p:cNvSpPr/>
          <p:nvPr/>
        </p:nvSpPr>
        <p:spPr>
          <a:xfrm>
            <a:off x="782400" y="2982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0" name="Google Shape;950;p40"/>
          <p:cNvSpPr/>
          <p:nvPr/>
        </p:nvSpPr>
        <p:spPr>
          <a:xfrm>
            <a:off x="1034900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1" name="Google Shape;951;p40"/>
          <p:cNvSpPr/>
          <p:nvPr/>
        </p:nvSpPr>
        <p:spPr>
          <a:xfrm>
            <a:off x="1308725" y="29593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2" name="Google Shape;952;p40"/>
          <p:cNvSpPr/>
          <p:nvPr/>
        </p:nvSpPr>
        <p:spPr>
          <a:xfrm>
            <a:off x="1414075" y="3481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3" name="Google Shape;953;p40"/>
          <p:cNvSpPr/>
          <p:nvPr/>
        </p:nvSpPr>
        <p:spPr>
          <a:xfrm>
            <a:off x="1578725" y="288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4" name="Google Shape;954;p40"/>
          <p:cNvSpPr/>
          <p:nvPr/>
        </p:nvSpPr>
        <p:spPr>
          <a:xfrm>
            <a:off x="1621350" y="3253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5" name="Google Shape;955;p40"/>
          <p:cNvSpPr/>
          <p:nvPr/>
        </p:nvSpPr>
        <p:spPr>
          <a:xfrm>
            <a:off x="1923125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6" name="Google Shape;956;p40"/>
          <p:cNvSpPr/>
          <p:nvPr/>
        </p:nvSpPr>
        <p:spPr>
          <a:xfrm>
            <a:off x="1923125" y="3397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7" name="Google Shape;957;p40"/>
          <p:cNvSpPr/>
          <p:nvPr/>
        </p:nvSpPr>
        <p:spPr>
          <a:xfrm>
            <a:off x="2368850" y="27529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8" name="Google Shape;958;p40"/>
          <p:cNvSpPr/>
          <p:nvPr/>
        </p:nvSpPr>
        <p:spPr>
          <a:xfrm>
            <a:off x="2390163" y="31204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9" name="Google Shape;959;p40"/>
          <p:cNvSpPr/>
          <p:nvPr/>
        </p:nvSpPr>
        <p:spPr>
          <a:xfrm>
            <a:off x="650775" y="2817400"/>
            <a:ext cx="1999500" cy="9480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0" name="Google Shape;960;p40"/>
          <p:cNvSpPr/>
          <p:nvPr/>
        </p:nvSpPr>
        <p:spPr>
          <a:xfrm>
            <a:off x="1835050" y="2024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1" name="Google Shape;961;p40"/>
          <p:cNvSpPr/>
          <p:nvPr/>
        </p:nvSpPr>
        <p:spPr>
          <a:xfrm>
            <a:off x="1874075" y="24181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2" name="Google Shape;962;p40"/>
          <p:cNvSpPr/>
          <p:nvPr/>
        </p:nvSpPr>
        <p:spPr>
          <a:xfrm>
            <a:off x="2096938" y="23236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3" name="Google Shape;963;p40"/>
          <p:cNvSpPr/>
          <p:nvPr/>
        </p:nvSpPr>
        <p:spPr>
          <a:xfrm>
            <a:off x="2096950" y="2024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4" name="Google Shape;964;p40"/>
          <p:cNvSpPr/>
          <p:nvPr/>
        </p:nvSpPr>
        <p:spPr>
          <a:xfrm>
            <a:off x="2368850" y="1526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5" name="Google Shape;965;p40"/>
          <p:cNvSpPr/>
          <p:nvPr/>
        </p:nvSpPr>
        <p:spPr>
          <a:xfrm>
            <a:off x="265027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6" name="Google Shape;966;p40"/>
          <p:cNvSpPr/>
          <p:nvPr/>
        </p:nvSpPr>
        <p:spPr>
          <a:xfrm>
            <a:off x="2342125" y="23236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7" name="Google Shape;967;p40"/>
          <p:cNvSpPr/>
          <p:nvPr/>
        </p:nvSpPr>
        <p:spPr>
          <a:xfrm>
            <a:off x="2627963" y="2229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8" name="Google Shape;968;p40"/>
          <p:cNvSpPr/>
          <p:nvPr/>
        </p:nvSpPr>
        <p:spPr>
          <a:xfrm>
            <a:off x="297237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9" name="Google Shape;969;p40"/>
          <p:cNvSpPr/>
          <p:nvPr/>
        </p:nvSpPr>
        <p:spPr>
          <a:xfrm>
            <a:off x="296575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0" name="Google Shape;970;p40"/>
          <p:cNvSpPr/>
          <p:nvPr/>
        </p:nvSpPr>
        <p:spPr>
          <a:xfrm>
            <a:off x="1912000" y="1494700"/>
            <a:ext cx="1357500" cy="1258200"/>
          </a:xfrm>
          <a:prstGeom prst="roundRect">
            <a:avLst>
              <a:gd fmla="val 7239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1" name="Google Shape;971;p40"/>
          <p:cNvSpPr/>
          <p:nvPr/>
        </p:nvSpPr>
        <p:spPr>
          <a:xfrm>
            <a:off x="3212425" y="125620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2" name="Google Shape;972;p40"/>
          <p:cNvSpPr/>
          <p:nvPr/>
        </p:nvSpPr>
        <p:spPr>
          <a:xfrm>
            <a:off x="3400275" y="1452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3" name="Google Shape;973;p40"/>
          <p:cNvSpPr/>
          <p:nvPr/>
        </p:nvSpPr>
        <p:spPr>
          <a:xfrm>
            <a:off x="3309313" y="1897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4" name="Google Shape;974;p40"/>
          <p:cNvSpPr/>
          <p:nvPr/>
        </p:nvSpPr>
        <p:spPr>
          <a:xfrm>
            <a:off x="3269500" y="2342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5" name="Google Shape;975;p40"/>
          <p:cNvSpPr/>
          <p:nvPr/>
        </p:nvSpPr>
        <p:spPr>
          <a:xfrm>
            <a:off x="3498575" y="22552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6" name="Google Shape;976;p40"/>
          <p:cNvSpPr/>
          <p:nvPr/>
        </p:nvSpPr>
        <p:spPr>
          <a:xfrm>
            <a:off x="3707475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7" name="Google Shape;977;p40"/>
          <p:cNvSpPr/>
          <p:nvPr/>
        </p:nvSpPr>
        <p:spPr>
          <a:xfrm>
            <a:off x="3707475" y="18134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8" name="Google Shape;978;p40"/>
          <p:cNvSpPr/>
          <p:nvPr/>
        </p:nvSpPr>
        <p:spPr>
          <a:xfrm>
            <a:off x="3724425" y="21794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9" name="Google Shape;979;p40"/>
          <p:cNvSpPr/>
          <p:nvPr/>
        </p:nvSpPr>
        <p:spPr>
          <a:xfrm>
            <a:off x="3985975" y="1317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0" name="Google Shape;980;p40"/>
          <p:cNvSpPr/>
          <p:nvPr/>
        </p:nvSpPr>
        <p:spPr>
          <a:xfrm>
            <a:off x="3966588" y="17755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1" name="Google Shape;981;p40"/>
          <p:cNvSpPr/>
          <p:nvPr/>
        </p:nvSpPr>
        <p:spPr>
          <a:xfrm>
            <a:off x="3269500" y="1186625"/>
            <a:ext cx="974100" cy="1504500"/>
          </a:xfrm>
          <a:prstGeom prst="roundRect">
            <a:avLst>
              <a:gd fmla="val 7239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2" name="Google Shape;982;p40"/>
          <p:cNvSpPr/>
          <p:nvPr/>
        </p:nvSpPr>
        <p:spPr>
          <a:xfrm>
            <a:off x="2650275" y="2722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3" name="Google Shape;983;p40"/>
          <p:cNvSpPr/>
          <p:nvPr/>
        </p:nvSpPr>
        <p:spPr>
          <a:xfrm>
            <a:off x="2802675" y="28744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4" name="Google Shape;984;p40"/>
          <p:cNvSpPr/>
          <p:nvPr/>
        </p:nvSpPr>
        <p:spPr>
          <a:xfrm>
            <a:off x="2627975" y="348122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5" name="Google Shape;985;p40"/>
          <p:cNvSpPr/>
          <p:nvPr/>
        </p:nvSpPr>
        <p:spPr>
          <a:xfrm>
            <a:off x="2267525" y="3681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6" name="Google Shape;986;p40"/>
          <p:cNvSpPr/>
          <p:nvPr/>
        </p:nvSpPr>
        <p:spPr>
          <a:xfrm>
            <a:off x="2925100" y="32881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7" name="Google Shape;987;p40"/>
          <p:cNvSpPr/>
          <p:nvPr/>
        </p:nvSpPr>
        <p:spPr>
          <a:xfrm>
            <a:off x="3120975" y="36159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8" name="Google Shape;988;p40"/>
          <p:cNvSpPr/>
          <p:nvPr/>
        </p:nvSpPr>
        <p:spPr>
          <a:xfrm>
            <a:off x="3165563" y="31452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9" name="Google Shape;989;p40"/>
          <p:cNvSpPr/>
          <p:nvPr/>
        </p:nvSpPr>
        <p:spPr>
          <a:xfrm>
            <a:off x="3215175" y="2765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0" name="Google Shape;990;p40"/>
          <p:cNvSpPr/>
          <p:nvPr/>
        </p:nvSpPr>
        <p:spPr>
          <a:xfrm>
            <a:off x="3458788" y="2979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1" name="Google Shape;991;p40"/>
          <p:cNvSpPr/>
          <p:nvPr/>
        </p:nvSpPr>
        <p:spPr>
          <a:xfrm>
            <a:off x="3355150" y="339790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2" name="Google Shape;992;p40"/>
          <p:cNvSpPr/>
          <p:nvPr/>
        </p:nvSpPr>
        <p:spPr>
          <a:xfrm>
            <a:off x="2267525" y="2752900"/>
            <a:ext cx="1535700" cy="12582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3" name="Google Shape;993;p40"/>
          <p:cNvSpPr/>
          <p:nvPr/>
        </p:nvSpPr>
        <p:spPr>
          <a:xfrm>
            <a:off x="3813072" y="27529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4" name="Google Shape;994;p40"/>
          <p:cNvSpPr/>
          <p:nvPr/>
        </p:nvSpPr>
        <p:spPr>
          <a:xfrm>
            <a:off x="4040175" y="2987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5" name="Google Shape;995;p40"/>
          <p:cNvSpPr/>
          <p:nvPr/>
        </p:nvSpPr>
        <p:spPr>
          <a:xfrm>
            <a:off x="4243250" y="26227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6" name="Google Shape;996;p40"/>
          <p:cNvSpPr/>
          <p:nvPr/>
        </p:nvSpPr>
        <p:spPr>
          <a:xfrm>
            <a:off x="4489375" y="28744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7" name="Google Shape;997;p40"/>
          <p:cNvSpPr/>
          <p:nvPr/>
        </p:nvSpPr>
        <p:spPr>
          <a:xfrm>
            <a:off x="4865175" y="30303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8" name="Google Shape;998;p40"/>
          <p:cNvSpPr/>
          <p:nvPr/>
        </p:nvSpPr>
        <p:spPr>
          <a:xfrm>
            <a:off x="5277675" y="27220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9" name="Google Shape;999;p40"/>
          <p:cNvSpPr/>
          <p:nvPr/>
        </p:nvSpPr>
        <p:spPr>
          <a:xfrm>
            <a:off x="4826575" y="266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0" name="Google Shape;1000;p40"/>
          <p:cNvSpPr/>
          <p:nvPr/>
        </p:nvSpPr>
        <p:spPr>
          <a:xfrm>
            <a:off x="4703950" y="22552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1" name="Google Shape;1001;p40"/>
          <p:cNvSpPr/>
          <p:nvPr/>
        </p:nvSpPr>
        <p:spPr>
          <a:xfrm>
            <a:off x="5089250" y="24181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2" name="Google Shape;1002;p40"/>
          <p:cNvSpPr/>
          <p:nvPr/>
        </p:nvSpPr>
        <p:spPr>
          <a:xfrm>
            <a:off x="5331400" y="23879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3" name="Google Shape;1003;p40"/>
          <p:cNvSpPr/>
          <p:nvPr/>
        </p:nvSpPr>
        <p:spPr>
          <a:xfrm>
            <a:off x="3842978" y="2366900"/>
            <a:ext cx="1877400" cy="12582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4" name="Google Shape;1004;p40"/>
          <p:cNvSpPr/>
          <p:nvPr/>
        </p:nvSpPr>
        <p:spPr>
          <a:xfrm>
            <a:off x="4214188" y="209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5" name="Google Shape;1005;p40"/>
          <p:cNvSpPr/>
          <p:nvPr/>
        </p:nvSpPr>
        <p:spPr>
          <a:xfrm>
            <a:off x="4243250" y="176232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6" name="Google Shape;1006;p40"/>
          <p:cNvSpPr/>
          <p:nvPr/>
        </p:nvSpPr>
        <p:spPr>
          <a:xfrm>
            <a:off x="4489850" y="16364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7" name="Google Shape;1007;p40"/>
          <p:cNvSpPr/>
          <p:nvPr/>
        </p:nvSpPr>
        <p:spPr>
          <a:xfrm>
            <a:off x="4476475" y="20155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8" name="Google Shape;1008;p40"/>
          <p:cNvSpPr/>
          <p:nvPr/>
        </p:nvSpPr>
        <p:spPr>
          <a:xfrm>
            <a:off x="4771850" y="14080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9" name="Google Shape;1009;p40"/>
          <p:cNvSpPr/>
          <p:nvPr/>
        </p:nvSpPr>
        <p:spPr>
          <a:xfrm>
            <a:off x="4771850" y="1805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0" name="Google Shape;1010;p40"/>
          <p:cNvSpPr/>
          <p:nvPr/>
        </p:nvSpPr>
        <p:spPr>
          <a:xfrm>
            <a:off x="5046850" y="1244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1" name="Google Shape;1011;p40"/>
          <p:cNvSpPr/>
          <p:nvPr/>
        </p:nvSpPr>
        <p:spPr>
          <a:xfrm>
            <a:off x="5039738" y="17500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2" name="Google Shape;1012;p40"/>
          <p:cNvSpPr/>
          <p:nvPr/>
        </p:nvSpPr>
        <p:spPr>
          <a:xfrm>
            <a:off x="5089250" y="20369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3" name="Google Shape;1013;p40"/>
          <p:cNvSpPr/>
          <p:nvPr/>
        </p:nvSpPr>
        <p:spPr>
          <a:xfrm>
            <a:off x="5333650" y="168612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4" name="Google Shape;1014;p40"/>
          <p:cNvSpPr/>
          <p:nvPr/>
        </p:nvSpPr>
        <p:spPr>
          <a:xfrm>
            <a:off x="4273251" y="1186625"/>
            <a:ext cx="1447200" cy="12177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5" name="Google Shape;1015;p40"/>
          <p:cNvSpPr/>
          <p:nvPr/>
        </p:nvSpPr>
        <p:spPr>
          <a:xfrm>
            <a:off x="5836225" y="4812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6" name="Google Shape;1016;p40"/>
          <p:cNvSpPr/>
          <p:nvPr/>
        </p:nvSpPr>
        <p:spPr>
          <a:xfrm>
            <a:off x="6074875" y="650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7" name="Google Shape;1017;p40"/>
          <p:cNvSpPr/>
          <p:nvPr/>
        </p:nvSpPr>
        <p:spPr>
          <a:xfrm>
            <a:off x="5889675" y="1085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8" name="Google Shape;1018;p40"/>
          <p:cNvSpPr/>
          <p:nvPr/>
        </p:nvSpPr>
        <p:spPr>
          <a:xfrm>
            <a:off x="6379675" y="650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9" name="Google Shape;1019;p40"/>
          <p:cNvSpPr/>
          <p:nvPr/>
        </p:nvSpPr>
        <p:spPr>
          <a:xfrm>
            <a:off x="6386225" y="1085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0" name="Google Shape;1020;p40"/>
          <p:cNvSpPr/>
          <p:nvPr/>
        </p:nvSpPr>
        <p:spPr>
          <a:xfrm>
            <a:off x="5895450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1" name="Google Shape;1021;p40"/>
          <p:cNvSpPr/>
          <p:nvPr/>
        </p:nvSpPr>
        <p:spPr>
          <a:xfrm>
            <a:off x="6107725" y="15202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2" name="Google Shape;1022;p40"/>
          <p:cNvSpPr/>
          <p:nvPr/>
        </p:nvSpPr>
        <p:spPr>
          <a:xfrm>
            <a:off x="6457250" y="1452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3" name="Google Shape;1023;p40"/>
          <p:cNvSpPr/>
          <p:nvPr/>
        </p:nvSpPr>
        <p:spPr>
          <a:xfrm>
            <a:off x="6663375" y="5476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4" name="Google Shape;1024;p40"/>
          <p:cNvSpPr/>
          <p:nvPr/>
        </p:nvSpPr>
        <p:spPr>
          <a:xfrm>
            <a:off x="6580575" y="949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5" name="Google Shape;1025;p40"/>
          <p:cNvSpPr/>
          <p:nvPr/>
        </p:nvSpPr>
        <p:spPr>
          <a:xfrm>
            <a:off x="5734350" y="337775"/>
            <a:ext cx="1190700" cy="15852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6" name="Google Shape;1026;p40"/>
          <p:cNvSpPr/>
          <p:nvPr/>
        </p:nvSpPr>
        <p:spPr>
          <a:xfrm>
            <a:off x="6839300" y="949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7" name="Google Shape;1027;p40"/>
          <p:cNvSpPr/>
          <p:nvPr/>
        </p:nvSpPr>
        <p:spPr>
          <a:xfrm>
            <a:off x="7086275" y="8487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8" name="Google Shape;1028;p40"/>
          <p:cNvSpPr/>
          <p:nvPr/>
        </p:nvSpPr>
        <p:spPr>
          <a:xfrm>
            <a:off x="7490525" y="650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9" name="Google Shape;1029;p40"/>
          <p:cNvSpPr/>
          <p:nvPr/>
        </p:nvSpPr>
        <p:spPr>
          <a:xfrm>
            <a:off x="7792875" y="5476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0" name="Google Shape;1030;p40"/>
          <p:cNvSpPr/>
          <p:nvPr/>
        </p:nvSpPr>
        <p:spPr>
          <a:xfrm>
            <a:off x="7982075" y="9466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1" name="Google Shape;1031;p40"/>
          <p:cNvSpPr/>
          <p:nvPr/>
        </p:nvSpPr>
        <p:spPr>
          <a:xfrm>
            <a:off x="7725600" y="1017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2" name="Google Shape;1032;p40"/>
          <p:cNvSpPr/>
          <p:nvPr/>
        </p:nvSpPr>
        <p:spPr>
          <a:xfrm>
            <a:off x="7430675" y="1085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3" name="Google Shape;1033;p40"/>
          <p:cNvSpPr/>
          <p:nvPr/>
        </p:nvSpPr>
        <p:spPr>
          <a:xfrm>
            <a:off x="7184150" y="1317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4" name="Google Shape;1034;p40"/>
          <p:cNvSpPr/>
          <p:nvPr/>
        </p:nvSpPr>
        <p:spPr>
          <a:xfrm>
            <a:off x="6882775" y="13518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5" name="Google Shape;1035;p40"/>
          <p:cNvSpPr/>
          <p:nvPr/>
        </p:nvSpPr>
        <p:spPr>
          <a:xfrm>
            <a:off x="7787650" y="13456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6" name="Google Shape;1036;p40"/>
          <p:cNvSpPr/>
          <p:nvPr/>
        </p:nvSpPr>
        <p:spPr>
          <a:xfrm>
            <a:off x="6919475" y="547625"/>
            <a:ext cx="1357500" cy="11385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37" name="Google Shape;1037;p40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0100" y="1978250"/>
            <a:ext cx="1257675" cy="194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8" name="Google Shape;1038;p40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02500" y="2130650"/>
            <a:ext cx="1257675" cy="194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9" name="Google Shape;1039;p40"/>
          <p:cNvPicPr preferRelativeResize="0"/>
          <p:nvPr/>
        </p:nvPicPr>
        <p:blipFill rotWithShape="1">
          <a:blip r:embed="rId3">
            <a:alphaModFix/>
          </a:blip>
          <a:srcRect b="38901" l="0" r="69327" t="0"/>
          <a:stretch/>
        </p:blipFill>
        <p:spPr>
          <a:xfrm>
            <a:off x="7165975" y="2665850"/>
            <a:ext cx="1081226" cy="1446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3" name="Shape 1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Google Shape;1044;p41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45" name="Google Shape;1045;p41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726054" y="13736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6" name="Google Shape;1046;p41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3158979" y="12294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7" name="Google Shape;1047;p41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1308729" y="1862200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8" name="Google Shape;1048;p41"/>
          <p:cNvPicPr preferRelativeResize="0"/>
          <p:nvPr/>
        </p:nvPicPr>
        <p:blipFill rotWithShape="1">
          <a:blip r:embed="rId3">
            <a:alphaModFix/>
          </a:blip>
          <a:srcRect b="6218" l="0" r="30982" t="0"/>
          <a:stretch/>
        </p:blipFill>
        <p:spPr>
          <a:xfrm>
            <a:off x="5836225" y="445025"/>
            <a:ext cx="2432925" cy="2220825"/>
          </a:xfrm>
          <a:prstGeom prst="rect">
            <a:avLst/>
          </a:prstGeom>
          <a:noFill/>
          <a:ln>
            <a:noFill/>
          </a:ln>
        </p:spPr>
      </p:pic>
      <p:sp>
        <p:nvSpPr>
          <p:cNvPr id="1049" name="Google Shape;1049;p41"/>
          <p:cNvSpPr/>
          <p:nvPr/>
        </p:nvSpPr>
        <p:spPr>
          <a:xfrm>
            <a:off x="690500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0" name="Google Shape;1050;p41"/>
          <p:cNvSpPr/>
          <p:nvPr/>
        </p:nvSpPr>
        <p:spPr>
          <a:xfrm>
            <a:off x="9643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1" name="Google Shape;1051;p41"/>
          <p:cNvSpPr/>
          <p:nvPr/>
        </p:nvSpPr>
        <p:spPr>
          <a:xfrm>
            <a:off x="13087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2" name="Google Shape;1052;p41"/>
          <p:cNvSpPr/>
          <p:nvPr/>
        </p:nvSpPr>
        <p:spPr>
          <a:xfrm>
            <a:off x="157872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3" name="Google Shape;1053;p41"/>
          <p:cNvSpPr/>
          <p:nvPr/>
        </p:nvSpPr>
        <p:spPr>
          <a:xfrm>
            <a:off x="782400" y="20155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4" name="Google Shape;1054;p41"/>
          <p:cNvSpPr/>
          <p:nvPr/>
        </p:nvSpPr>
        <p:spPr>
          <a:xfrm>
            <a:off x="1308725" y="18621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5" name="Google Shape;1055;p41"/>
          <p:cNvSpPr/>
          <p:nvPr/>
        </p:nvSpPr>
        <p:spPr>
          <a:xfrm>
            <a:off x="153952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6" name="Google Shape;1056;p41"/>
          <p:cNvSpPr/>
          <p:nvPr/>
        </p:nvSpPr>
        <p:spPr>
          <a:xfrm>
            <a:off x="78240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7" name="Google Shape;1057;p41"/>
          <p:cNvSpPr/>
          <p:nvPr/>
        </p:nvSpPr>
        <p:spPr>
          <a:xfrm>
            <a:off x="1034900" y="2475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8" name="Google Shape;1058;p41"/>
          <p:cNvSpPr/>
          <p:nvPr/>
        </p:nvSpPr>
        <p:spPr>
          <a:xfrm>
            <a:off x="1379300" y="2518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9" name="Google Shape;1059;p41"/>
          <p:cNvSpPr/>
          <p:nvPr/>
        </p:nvSpPr>
        <p:spPr>
          <a:xfrm>
            <a:off x="650775" y="1317250"/>
            <a:ext cx="1218900" cy="1528500"/>
          </a:xfrm>
          <a:prstGeom prst="roundRect">
            <a:avLst>
              <a:gd fmla="val 7720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0" name="Google Shape;1060;p41"/>
          <p:cNvSpPr/>
          <p:nvPr/>
        </p:nvSpPr>
        <p:spPr>
          <a:xfrm>
            <a:off x="782400" y="2982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1" name="Google Shape;1061;p41"/>
          <p:cNvSpPr/>
          <p:nvPr/>
        </p:nvSpPr>
        <p:spPr>
          <a:xfrm>
            <a:off x="1034900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2" name="Google Shape;1062;p41"/>
          <p:cNvSpPr/>
          <p:nvPr/>
        </p:nvSpPr>
        <p:spPr>
          <a:xfrm>
            <a:off x="1308725" y="29593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3" name="Google Shape;1063;p41"/>
          <p:cNvSpPr/>
          <p:nvPr/>
        </p:nvSpPr>
        <p:spPr>
          <a:xfrm>
            <a:off x="1414075" y="3481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4" name="Google Shape;1064;p41"/>
          <p:cNvSpPr/>
          <p:nvPr/>
        </p:nvSpPr>
        <p:spPr>
          <a:xfrm>
            <a:off x="1578725" y="288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5" name="Google Shape;1065;p41"/>
          <p:cNvSpPr/>
          <p:nvPr/>
        </p:nvSpPr>
        <p:spPr>
          <a:xfrm>
            <a:off x="1621350" y="3253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6" name="Google Shape;1066;p41"/>
          <p:cNvSpPr/>
          <p:nvPr/>
        </p:nvSpPr>
        <p:spPr>
          <a:xfrm>
            <a:off x="1923125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7" name="Google Shape;1067;p41"/>
          <p:cNvSpPr/>
          <p:nvPr/>
        </p:nvSpPr>
        <p:spPr>
          <a:xfrm>
            <a:off x="1923125" y="3397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8" name="Google Shape;1068;p41"/>
          <p:cNvSpPr/>
          <p:nvPr/>
        </p:nvSpPr>
        <p:spPr>
          <a:xfrm>
            <a:off x="2368850" y="27529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9" name="Google Shape;1069;p41"/>
          <p:cNvSpPr/>
          <p:nvPr/>
        </p:nvSpPr>
        <p:spPr>
          <a:xfrm>
            <a:off x="2390163" y="31204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0" name="Google Shape;1070;p41"/>
          <p:cNvSpPr/>
          <p:nvPr/>
        </p:nvSpPr>
        <p:spPr>
          <a:xfrm>
            <a:off x="650775" y="2817400"/>
            <a:ext cx="1999500" cy="9480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1" name="Google Shape;1071;p41"/>
          <p:cNvSpPr/>
          <p:nvPr/>
        </p:nvSpPr>
        <p:spPr>
          <a:xfrm>
            <a:off x="1835050" y="2024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2" name="Google Shape;1072;p41"/>
          <p:cNvSpPr/>
          <p:nvPr/>
        </p:nvSpPr>
        <p:spPr>
          <a:xfrm>
            <a:off x="1874075" y="24181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3" name="Google Shape;1073;p41"/>
          <p:cNvSpPr/>
          <p:nvPr/>
        </p:nvSpPr>
        <p:spPr>
          <a:xfrm>
            <a:off x="2096938" y="23236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4" name="Google Shape;1074;p41"/>
          <p:cNvSpPr/>
          <p:nvPr/>
        </p:nvSpPr>
        <p:spPr>
          <a:xfrm>
            <a:off x="2096950" y="2024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5" name="Google Shape;1075;p41"/>
          <p:cNvSpPr/>
          <p:nvPr/>
        </p:nvSpPr>
        <p:spPr>
          <a:xfrm>
            <a:off x="2368850" y="1526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6" name="Google Shape;1076;p41"/>
          <p:cNvSpPr/>
          <p:nvPr/>
        </p:nvSpPr>
        <p:spPr>
          <a:xfrm>
            <a:off x="265027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7" name="Google Shape;1077;p41"/>
          <p:cNvSpPr/>
          <p:nvPr/>
        </p:nvSpPr>
        <p:spPr>
          <a:xfrm>
            <a:off x="2342125" y="23236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8" name="Google Shape;1078;p41"/>
          <p:cNvSpPr/>
          <p:nvPr/>
        </p:nvSpPr>
        <p:spPr>
          <a:xfrm>
            <a:off x="2627963" y="2229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9" name="Google Shape;1079;p41"/>
          <p:cNvSpPr/>
          <p:nvPr/>
        </p:nvSpPr>
        <p:spPr>
          <a:xfrm>
            <a:off x="297237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0" name="Google Shape;1080;p41"/>
          <p:cNvSpPr/>
          <p:nvPr/>
        </p:nvSpPr>
        <p:spPr>
          <a:xfrm>
            <a:off x="296575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1" name="Google Shape;1081;p41"/>
          <p:cNvSpPr/>
          <p:nvPr/>
        </p:nvSpPr>
        <p:spPr>
          <a:xfrm>
            <a:off x="1912000" y="1494700"/>
            <a:ext cx="1357500" cy="1258200"/>
          </a:xfrm>
          <a:prstGeom prst="roundRect">
            <a:avLst>
              <a:gd fmla="val 7239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2" name="Google Shape;1082;p41"/>
          <p:cNvSpPr/>
          <p:nvPr/>
        </p:nvSpPr>
        <p:spPr>
          <a:xfrm>
            <a:off x="3212425" y="125620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3" name="Google Shape;1083;p41"/>
          <p:cNvSpPr/>
          <p:nvPr/>
        </p:nvSpPr>
        <p:spPr>
          <a:xfrm>
            <a:off x="3400275" y="1452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4" name="Google Shape;1084;p41"/>
          <p:cNvSpPr/>
          <p:nvPr/>
        </p:nvSpPr>
        <p:spPr>
          <a:xfrm>
            <a:off x="3309313" y="1897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5" name="Google Shape;1085;p41"/>
          <p:cNvSpPr/>
          <p:nvPr/>
        </p:nvSpPr>
        <p:spPr>
          <a:xfrm>
            <a:off x="3269500" y="2342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6" name="Google Shape;1086;p41"/>
          <p:cNvSpPr/>
          <p:nvPr/>
        </p:nvSpPr>
        <p:spPr>
          <a:xfrm>
            <a:off x="3498575" y="22552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7" name="Google Shape;1087;p41"/>
          <p:cNvSpPr/>
          <p:nvPr/>
        </p:nvSpPr>
        <p:spPr>
          <a:xfrm>
            <a:off x="3707475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8" name="Google Shape;1088;p41"/>
          <p:cNvSpPr/>
          <p:nvPr/>
        </p:nvSpPr>
        <p:spPr>
          <a:xfrm>
            <a:off x="3707475" y="18134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9" name="Google Shape;1089;p41"/>
          <p:cNvSpPr/>
          <p:nvPr/>
        </p:nvSpPr>
        <p:spPr>
          <a:xfrm>
            <a:off x="3724425" y="21794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0" name="Google Shape;1090;p41"/>
          <p:cNvSpPr/>
          <p:nvPr/>
        </p:nvSpPr>
        <p:spPr>
          <a:xfrm>
            <a:off x="3985975" y="1317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1" name="Google Shape;1091;p41"/>
          <p:cNvSpPr/>
          <p:nvPr/>
        </p:nvSpPr>
        <p:spPr>
          <a:xfrm>
            <a:off x="3966588" y="17755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2" name="Google Shape;1092;p41"/>
          <p:cNvSpPr/>
          <p:nvPr/>
        </p:nvSpPr>
        <p:spPr>
          <a:xfrm>
            <a:off x="3269500" y="1186625"/>
            <a:ext cx="974100" cy="1504500"/>
          </a:xfrm>
          <a:prstGeom prst="roundRect">
            <a:avLst>
              <a:gd fmla="val 7239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3" name="Google Shape;1093;p41"/>
          <p:cNvSpPr/>
          <p:nvPr/>
        </p:nvSpPr>
        <p:spPr>
          <a:xfrm>
            <a:off x="2650275" y="2722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4" name="Google Shape;1094;p41"/>
          <p:cNvSpPr/>
          <p:nvPr/>
        </p:nvSpPr>
        <p:spPr>
          <a:xfrm>
            <a:off x="2802675" y="28744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5" name="Google Shape;1095;p41"/>
          <p:cNvSpPr/>
          <p:nvPr/>
        </p:nvSpPr>
        <p:spPr>
          <a:xfrm>
            <a:off x="2627975" y="348122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6" name="Google Shape;1096;p41"/>
          <p:cNvSpPr/>
          <p:nvPr/>
        </p:nvSpPr>
        <p:spPr>
          <a:xfrm>
            <a:off x="2267525" y="3681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7" name="Google Shape;1097;p41"/>
          <p:cNvSpPr/>
          <p:nvPr/>
        </p:nvSpPr>
        <p:spPr>
          <a:xfrm>
            <a:off x="2925100" y="32881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8" name="Google Shape;1098;p41"/>
          <p:cNvSpPr/>
          <p:nvPr/>
        </p:nvSpPr>
        <p:spPr>
          <a:xfrm>
            <a:off x="3120975" y="36159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9" name="Google Shape;1099;p41"/>
          <p:cNvSpPr/>
          <p:nvPr/>
        </p:nvSpPr>
        <p:spPr>
          <a:xfrm>
            <a:off x="3165563" y="31452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0" name="Google Shape;1100;p41"/>
          <p:cNvSpPr/>
          <p:nvPr/>
        </p:nvSpPr>
        <p:spPr>
          <a:xfrm>
            <a:off x="3215175" y="2765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1" name="Google Shape;1101;p41"/>
          <p:cNvSpPr/>
          <p:nvPr/>
        </p:nvSpPr>
        <p:spPr>
          <a:xfrm>
            <a:off x="3458788" y="2979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2" name="Google Shape;1102;p41"/>
          <p:cNvSpPr/>
          <p:nvPr/>
        </p:nvSpPr>
        <p:spPr>
          <a:xfrm>
            <a:off x="3355150" y="339790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3" name="Google Shape;1103;p41"/>
          <p:cNvSpPr/>
          <p:nvPr/>
        </p:nvSpPr>
        <p:spPr>
          <a:xfrm>
            <a:off x="2267525" y="2752900"/>
            <a:ext cx="1535700" cy="12582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4" name="Google Shape;1104;p41"/>
          <p:cNvSpPr/>
          <p:nvPr/>
        </p:nvSpPr>
        <p:spPr>
          <a:xfrm>
            <a:off x="3813072" y="27529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5" name="Google Shape;1105;p41"/>
          <p:cNvSpPr/>
          <p:nvPr/>
        </p:nvSpPr>
        <p:spPr>
          <a:xfrm>
            <a:off x="4040175" y="2987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6" name="Google Shape;1106;p41"/>
          <p:cNvSpPr/>
          <p:nvPr/>
        </p:nvSpPr>
        <p:spPr>
          <a:xfrm>
            <a:off x="4243250" y="26227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7" name="Google Shape;1107;p41"/>
          <p:cNvSpPr/>
          <p:nvPr/>
        </p:nvSpPr>
        <p:spPr>
          <a:xfrm>
            <a:off x="4489375" y="28744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8" name="Google Shape;1108;p41"/>
          <p:cNvSpPr/>
          <p:nvPr/>
        </p:nvSpPr>
        <p:spPr>
          <a:xfrm>
            <a:off x="4865175" y="30303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9" name="Google Shape;1109;p41"/>
          <p:cNvSpPr/>
          <p:nvPr/>
        </p:nvSpPr>
        <p:spPr>
          <a:xfrm>
            <a:off x="5277675" y="27220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0" name="Google Shape;1110;p41"/>
          <p:cNvSpPr/>
          <p:nvPr/>
        </p:nvSpPr>
        <p:spPr>
          <a:xfrm>
            <a:off x="4826575" y="266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1" name="Google Shape;1111;p41"/>
          <p:cNvSpPr/>
          <p:nvPr/>
        </p:nvSpPr>
        <p:spPr>
          <a:xfrm>
            <a:off x="4703950" y="22552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2" name="Google Shape;1112;p41"/>
          <p:cNvSpPr/>
          <p:nvPr/>
        </p:nvSpPr>
        <p:spPr>
          <a:xfrm>
            <a:off x="5089250" y="24181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3" name="Google Shape;1113;p41"/>
          <p:cNvSpPr/>
          <p:nvPr/>
        </p:nvSpPr>
        <p:spPr>
          <a:xfrm>
            <a:off x="5331400" y="23879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4" name="Google Shape;1114;p41"/>
          <p:cNvSpPr/>
          <p:nvPr/>
        </p:nvSpPr>
        <p:spPr>
          <a:xfrm>
            <a:off x="3842978" y="2366900"/>
            <a:ext cx="1877400" cy="12582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5" name="Google Shape;1115;p41"/>
          <p:cNvSpPr/>
          <p:nvPr/>
        </p:nvSpPr>
        <p:spPr>
          <a:xfrm>
            <a:off x="4214188" y="209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6" name="Google Shape;1116;p41"/>
          <p:cNvSpPr/>
          <p:nvPr/>
        </p:nvSpPr>
        <p:spPr>
          <a:xfrm>
            <a:off x="4243250" y="176232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7" name="Google Shape;1117;p41"/>
          <p:cNvSpPr/>
          <p:nvPr/>
        </p:nvSpPr>
        <p:spPr>
          <a:xfrm>
            <a:off x="4489850" y="16364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8" name="Google Shape;1118;p41"/>
          <p:cNvSpPr/>
          <p:nvPr/>
        </p:nvSpPr>
        <p:spPr>
          <a:xfrm>
            <a:off x="4476475" y="20155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9" name="Google Shape;1119;p41"/>
          <p:cNvSpPr/>
          <p:nvPr/>
        </p:nvSpPr>
        <p:spPr>
          <a:xfrm>
            <a:off x="4771850" y="14080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0" name="Google Shape;1120;p41"/>
          <p:cNvSpPr/>
          <p:nvPr/>
        </p:nvSpPr>
        <p:spPr>
          <a:xfrm>
            <a:off x="4771850" y="1805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1" name="Google Shape;1121;p41"/>
          <p:cNvSpPr/>
          <p:nvPr/>
        </p:nvSpPr>
        <p:spPr>
          <a:xfrm>
            <a:off x="5046850" y="1244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2" name="Google Shape;1122;p41"/>
          <p:cNvSpPr/>
          <p:nvPr/>
        </p:nvSpPr>
        <p:spPr>
          <a:xfrm>
            <a:off x="5039738" y="17500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3" name="Google Shape;1123;p41"/>
          <p:cNvSpPr/>
          <p:nvPr/>
        </p:nvSpPr>
        <p:spPr>
          <a:xfrm>
            <a:off x="5089250" y="20369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4" name="Google Shape;1124;p41"/>
          <p:cNvSpPr/>
          <p:nvPr/>
        </p:nvSpPr>
        <p:spPr>
          <a:xfrm>
            <a:off x="5333650" y="168612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5" name="Google Shape;1125;p41"/>
          <p:cNvSpPr/>
          <p:nvPr/>
        </p:nvSpPr>
        <p:spPr>
          <a:xfrm>
            <a:off x="4273251" y="1186625"/>
            <a:ext cx="1447200" cy="12177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6" name="Google Shape;1126;p41"/>
          <p:cNvSpPr/>
          <p:nvPr/>
        </p:nvSpPr>
        <p:spPr>
          <a:xfrm>
            <a:off x="5836225" y="4812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7" name="Google Shape;1127;p41"/>
          <p:cNvSpPr/>
          <p:nvPr/>
        </p:nvSpPr>
        <p:spPr>
          <a:xfrm>
            <a:off x="6074875" y="650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8" name="Google Shape;1128;p41"/>
          <p:cNvSpPr/>
          <p:nvPr/>
        </p:nvSpPr>
        <p:spPr>
          <a:xfrm>
            <a:off x="5889675" y="1085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9" name="Google Shape;1129;p41"/>
          <p:cNvSpPr/>
          <p:nvPr/>
        </p:nvSpPr>
        <p:spPr>
          <a:xfrm>
            <a:off x="6379675" y="650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0" name="Google Shape;1130;p41"/>
          <p:cNvSpPr/>
          <p:nvPr/>
        </p:nvSpPr>
        <p:spPr>
          <a:xfrm>
            <a:off x="6386225" y="1085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1" name="Google Shape;1131;p41"/>
          <p:cNvSpPr/>
          <p:nvPr/>
        </p:nvSpPr>
        <p:spPr>
          <a:xfrm>
            <a:off x="5895450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2" name="Google Shape;1132;p41"/>
          <p:cNvSpPr/>
          <p:nvPr/>
        </p:nvSpPr>
        <p:spPr>
          <a:xfrm>
            <a:off x="6107725" y="15202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3" name="Google Shape;1133;p41"/>
          <p:cNvSpPr/>
          <p:nvPr/>
        </p:nvSpPr>
        <p:spPr>
          <a:xfrm>
            <a:off x="6457250" y="1452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4" name="Google Shape;1134;p41"/>
          <p:cNvSpPr/>
          <p:nvPr/>
        </p:nvSpPr>
        <p:spPr>
          <a:xfrm>
            <a:off x="6663375" y="5476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5" name="Google Shape;1135;p41"/>
          <p:cNvSpPr/>
          <p:nvPr/>
        </p:nvSpPr>
        <p:spPr>
          <a:xfrm>
            <a:off x="6580575" y="949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6" name="Google Shape;1136;p41"/>
          <p:cNvSpPr/>
          <p:nvPr/>
        </p:nvSpPr>
        <p:spPr>
          <a:xfrm>
            <a:off x="5734350" y="337775"/>
            <a:ext cx="1190700" cy="15852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7" name="Google Shape;1137;p41"/>
          <p:cNvSpPr/>
          <p:nvPr/>
        </p:nvSpPr>
        <p:spPr>
          <a:xfrm>
            <a:off x="6839300" y="949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8" name="Google Shape;1138;p41"/>
          <p:cNvSpPr/>
          <p:nvPr/>
        </p:nvSpPr>
        <p:spPr>
          <a:xfrm>
            <a:off x="7086275" y="8487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9" name="Google Shape;1139;p41"/>
          <p:cNvSpPr/>
          <p:nvPr/>
        </p:nvSpPr>
        <p:spPr>
          <a:xfrm>
            <a:off x="7490525" y="650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0" name="Google Shape;1140;p41"/>
          <p:cNvSpPr/>
          <p:nvPr/>
        </p:nvSpPr>
        <p:spPr>
          <a:xfrm>
            <a:off x="7792875" y="5476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1" name="Google Shape;1141;p41"/>
          <p:cNvSpPr/>
          <p:nvPr/>
        </p:nvSpPr>
        <p:spPr>
          <a:xfrm>
            <a:off x="7982075" y="9466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2" name="Google Shape;1142;p41"/>
          <p:cNvSpPr/>
          <p:nvPr/>
        </p:nvSpPr>
        <p:spPr>
          <a:xfrm>
            <a:off x="7725600" y="1017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3" name="Google Shape;1143;p41"/>
          <p:cNvSpPr/>
          <p:nvPr/>
        </p:nvSpPr>
        <p:spPr>
          <a:xfrm>
            <a:off x="7430675" y="1085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4" name="Google Shape;1144;p41"/>
          <p:cNvSpPr/>
          <p:nvPr/>
        </p:nvSpPr>
        <p:spPr>
          <a:xfrm>
            <a:off x="7184150" y="1317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5" name="Google Shape;1145;p41"/>
          <p:cNvSpPr/>
          <p:nvPr/>
        </p:nvSpPr>
        <p:spPr>
          <a:xfrm>
            <a:off x="6882775" y="13518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6" name="Google Shape;1146;p41"/>
          <p:cNvSpPr/>
          <p:nvPr/>
        </p:nvSpPr>
        <p:spPr>
          <a:xfrm>
            <a:off x="7787650" y="13456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7" name="Google Shape;1147;p41"/>
          <p:cNvSpPr/>
          <p:nvPr/>
        </p:nvSpPr>
        <p:spPr>
          <a:xfrm>
            <a:off x="6919475" y="547625"/>
            <a:ext cx="1357500" cy="11385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48" name="Google Shape;1148;p41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0100" y="1978250"/>
            <a:ext cx="1257675" cy="194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9" name="Google Shape;1149;p41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02500" y="2130650"/>
            <a:ext cx="1257675" cy="1941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0" name="Google Shape;1150;p41"/>
          <p:cNvSpPr/>
          <p:nvPr/>
        </p:nvSpPr>
        <p:spPr>
          <a:xfrm>
            <a:off x="6938950" y="1785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1" name="Google Shape;1151;p41"/>
          <p:cNvSpPr/>
          <p:nvPr/>
        </p:nvSpPr>
        <p:spPr>
          <a:xfrm>
            <a:off x="7268150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2" name="Google Shape;1152;p41"/>
          <p:cNvSpPr/>
          <p:nvPr/>
        </p:nvSpPr>
        <p:spPr>
          <a:xfrm>
            <a:off x="7165975" y="21430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3" name="Google Shape;1153;p41"/>
          <p:cNvSpPr/>
          <p:nvPr/>
        </p:nvSpPr>
        <p:spPr>
          <a:xfrm>
            <a:off x="7629025" y="22552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4" name="Google Shape;1154;p41"/>
          <p:cNvSpPr/>
          <p:nvPr/>
        </p:nvSpPr>
        <p:spPr>
          <a:xfrm>
            <a:off x="7386875" y="2025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5" name="Google Shape;1155;p41"/>
          <p:cNvSpPr/>
          <p:nvPr/>
        </p:nvSpPr>
        <p:spPr>
          <a:xfrm>
            <a:off x="7641625" y="17446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6" name="Google Shape;1156;p41"/>
          <p:cNvSpPr/>
          <p:nvPr/>
        </p:nvSpPr>
        <p:spPr>
          <a:xfrm>
            <a:off x="8015100" y="17446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7" name="Google Shape;1157;p41"/>
          <p:cNvSpPr/>
          <p:nvPr/>
        </p:nvSpPr>
        <p:spPr>
          <a:xfrm>
            <a:off x="7957975" y="209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58" name="Google Shape;1158;p41"/>
          <p:cNvPicPr preferRelativeResize="0"/>
          <p:nvPr/>
        </p:nvPicPr>
        <p:blipFill rotWithShape="1">
          <a:blip r:embed="rId3">
            <a:alphaModFix/>
          </a:blip>
          <a:srcRect b="38901" l="0" r="69327" t="0"/>
          <a:stretch/>
        </p:blipFill>
        <p:spPr>
          <a:xfrm>
            <a:off x="7165975" y="2665850"/>
            <a:ext cx="1081226" cy="1446850"/>
          </a:xfrm>
          <a:prstGeom prst="rect">
            <a:avLst/>
          </a:prstGeom>
          <a:noFill/>
          <a:ln>
            <a:noFill/>
          </a:ln>
        </p:spPr>
      </p:pic>
      <p:sp>
        <p:nvSpPr>
          <p:cNvPr id="1159" name="Google Shape;1159;p41"/>
          <p:cNvSpPr/>
          <p:nvPr/>
        </p:nvSpPr>
        <p:spPr>
          <a:xfrm>
            <a:off x="7135800" y="266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0" name="Google Shape;1160;p41"/>
          <p:cNvSpPr/>
          <p:nvPr/>
        </p:nvSpPr>
        <p:spPr>
          <a:xfrm>
            <a:off x="6938950" y="1646425"/>
            <a:ext cx="1387500" cy="12582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4" name="Shape 1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5" name="Google Shape;1165;p42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101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66" name="Google Shape;1166;p42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726054" y="13736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7" name="Google Shape;1167;p42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3158979" y="12294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8" name="Google Shape;1168;p42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1308729" y="1862200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9" name="Google Shape;1169;p42"/>
          <p:cNvPicPr preferRelativeResize="0"/>
          <p:nvPr/>
        </p:nvPicPr>
        <p:blipFill rotWithShape="1">
          <a:blip r:embed="rId3">
            <a:alphaModFix/>
          </a:blip>
          <a:srcRect b="6218" l="0" r="30982" t="0"/>
          <a:stretch/>
        </p:blipFill>
        <p:spPr>
          <a:xfrm>
            <a:off x="5836225" y="445025"/>
            <a:ext cx="2432925" cy="2220825"/>
          </a:xfrm>
          <a:prstGeom prst="rect">
            <a:avLst/>
          </a:prstGeom>
          <a:noFill/>
          <a:ln>
            <a:noFill/>
          </a:ln>
        </p:spPr>
      </p:pic>
      <p:sp>
        <p:nvSpPr>
          <p:cNvPr id="1170" name="Google Shape;1170;p42"/>
          <p:cNvSpPr/>
          <p:nvPr/>
        </p:nvSpPr>
        <p:spPr>
          <a:xfrm>
            <a:off x="690500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1" name="Google Shape;1171;p42"/>
          <p:cNvSpPr/>
          <p:nvPr/>
        </p:nvSpPr>
        <p:spPr>
          <a:xfrm>
            <a:off x="9643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2" name="Google Shape;1172;p42"/>
          <p:cNvSpPr/>
          <p:nvPr/>
        </p:nvSpPr>
        <p:spPr>
          <a:xfrm>
            <a:off x="13087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3" name="Google Shape;1173;p42"/>
          <p:cNvSpPr/>
          <p:nvPr/>
        </p:nvSpPr>
        <p:spPr>
          <a:xfrm>
            <a:off x="157872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4" name="Google Shape;1174;p42"/>
          <p:cNvSpPr/>
          <p:nvPr/>
        </p:nvSpPr>
        <p:spPr>
          <a:xfrm>
            <a:off x="782400" y="20155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5" name="Google Shape;1175;p42"/>
          <p:cNvSpPr/>
          <p:nvPr/>
        </p:nvSpPr>
        <p:spPr>
          <a:xfrm>
            <a:off x="1308725" y="18621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6" name="Google Shape;1176;p42"/>
          <p:cNvSpPr/>
          <p:nvPr/>
        </p:nvSpPr>
        <p:spPr>
          <a:xfrm>
            <a:off x="153952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7" name="Google Shape;1177;p42"/>
          <p:cNvSpPr/>
          <p:nvPr/>
        </p:nvSpPr>
        <p:spPr>
          <a:xfrm>
            <a:off x="78240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8" name="Google Shape;1178;p42"/>
          <p:cNvSpPr/>
          <p:nvPr/>
        </p:nvSpPr>
        <p:spPr>
          <a:xfrm>
            <a:off x="1034900" y="2475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9" name="Google Shape;1179;p42"/>
          <p:cNvSpPr/>
          <p:nvPr/>
        </p:nvSpPr>
        <p:spPr>
          <a:xfrm>
            <a:off x="1379300" y="2518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0" name="Google Shape;1180;p42"/>
          <p:cNvSpPr/>
          <p:nvPr/>
        </p:nvSpPr>
        <p:spPr>
          <a:xfrm>
            <a:off x="650775" y="1317250"/>
            <a:ext cx="1218900" cy="1528500"/>
          </a:xfrm>
          <a:prstGeom prst="roundRect">
            <a:avLst>
              <a:gd fmla="val 7720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1" name="Google Shape;1181;p42"/>
          <p:cNvSpPr/>
          <p:nvPr/>
        </p:nvSpPr>
        <p:spPr>
          <a:xfrm>
            <a:off x="782400" y="2982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2" name="Google Shape;1182;p42"/>
          <p:cNvSpPr/>
          <p:nvPr/>
        </p:nvSpPr>
        <p:spPr>
          <a:xfrm>
            <a:off x="1034900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3" name="Google Shape;1183;p42"/>
          <p:cNvSpPr/>
          <p:nvPr/>
        </p:nvSpPr>
        <p:spPr>
          <a:xfrm>
            <a:off x="1308725" y="29593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4" name="Google Shape;1184;p42"/>
          <p:cNvSpPr/>
          <p:nvPr/>
        </p:nvSpPr>
        <p:spPr>
          <a:xfrm>
            <a:off x="1414075" y="3481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5" name="Google Shape;1185;p42"/>
          <p:cNvSpPr/>
          <p:nvPr/>
        </p:nvSpPr>
        <p:spPr>
          <a:xfrm>
            <a:off x="1578725" y="288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6" name="Google Shape;1186;p42"/>
          <p:cNvSpPr/>
          <p:nvPr/>
        </p:nvSpPr>
        <p:spPr>
          <a:xfrm>
            <a:off x="1621350" y="3253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7" name="Google Shape;1187;p42"/>
          <p:cNvSpPr/>
          <p:nvPr/>
        </p:nvSpPr>
        <p:spPr>
          <a:xfrm>
            <a:off x="1923125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8" name="Google Shape;1188;p42"/>
          <p:cNvSpPr/>
          <p:nvPr/>
        </p:nvSpPr>
        <p:spPr>
          <a:xfrm>
            <a:off x="1923125" y="3397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9" name="Google Shape;1189;p42"/>
          <p:cNvSpPr/>
          <p:nvPr/>
        </p:nvSpPr>
        <p:spPr>
          <a:xfrm>
            <a:off x="2368850" y="27529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0" name="Google Shape;1190;p42"/>
          <p:cNvSpPr/>
          <p:nvPr/>
        </p:nvSpPr>
        <p:spPr>
          <a:xfrm>
            <a:off x="2390163" y="31204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1" name="Google Shape;1191;p42"/>
          <p:cNvSpPr/>
          <p:nvPr/>
        </p:nvSpPr>
        <p:spPr>
          <a:xfrm>
            <a:off x="650775" y="2817400"/>
            <a:ext cx="1999500" cy="9480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2" name="Google Shape;1192;p42"/>
          <p:cNvSpPr/>
          <p:nvPr/>
        </p:nvSpPr>
        <p:spPr>
          <a:xfrm>
            <a:off x="1835050" y="2024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3" name="Google Shape;1193;p42"/>
          <p:cNvSpPr/>
          <p:nvPr/>
        </p:nvSpPr>
        <p:spPr>
          <a:xfrm>
            <a:off x="1874075" y="24181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4" name="Google Shape;1194;p42"/>
          <p:cNvSpPr/>
          <p:nvPr/>
        </p:nvSpPr>
        <p:spPr>
          <a:xfrm>
            <a:off x="2096938" y="23236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5" name="Google Shape;1195;p42"/>
          <p:cNvSpPr/>
          <p:nvPr/>
        </p:nvSpPr>
        <p:spPr>
          <a:xfrm>
            <a:off x="2096950" y="2024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6" name="Google Shape;1196;p42"/>
          <p:cNvSpPr/>
          <p:nvPr/>
        </p:nvSpPr>
        <p:spPr>
          <a:xfrm>
            <a:off x="2368850" y="1526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7" name="Google Shape;1197;p42"/>
          <p:cNvSpPr/>
          <p:nvPr/>
        </p:nvSpPr>
        <p:spPr>
          <a:xfrm>
            <a:off x="265027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8" name="Google Shape;1198;p42"/>
          <p:cNvSpPr/>
          <p:nvPr/>
        </p:nvSpPr>
        <p:spPr>
          <a:xfrm>
            <a:off x="2342125" y="23236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9" name="Google Shape;1199;p42"/>
          <p:cNvSpPr/>
          <p:nvPr/>
        </p:nvSpPr>
        <p:spPr>
          <a:xfrm>
            <a:off x="2627963" y="2229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0" name="Google Shape;1200;p42"/>
          <p:cNvSpPr/>
          <p:nvPr/>
        </p:nvSpPr>
        <p:spPr>
          <a:xfrm>
            <a:off x="297237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1" name="Google Shape;1201;p42"/>
          <p:cNvSpPr/>
          <p:nvPr/>
        </p:nvSpPr>
        <p:spPr>
          <a:xfrm>
            <a:off x="296575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2" name="Google Shape;1202;p42"/>
          <p:cNvSpPr/>
          <p:nvPr/>
        </p:nvSpPr>
        <p:spPr>
          <a:xfrm>
            <a:off x="1912000" y="1494700"/>
            <a:ext cx="1357500" cy="1258200"/>
          </a:xfrm>
          <a:prstGeom prst="roundRect">
            <a:avLst>
              <a:gd fmla="val 7239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3" name="Google Shape;1203;p42"/>
          <p:cNvSpPr/>
          <p:nvPr/>
        </p:nvSpPr>
        <p:spPr>
          <a:xfrm>
            <a:off x="3212425" y="125620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4" name="Google Shape;1204;p42"/>
          <p:cNvSpPr/>
          <p:nvPr/>
        </p:nvSpPr>
        <p:spPr>
          <a:xfrm>
            <a:off x="3400275" y="1452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5" name="Google Shape;1205;p42"/>
          <p:cNvSpPr/>
          <p:nvPr/>
        </p:nvSpPr>
        <p:spPr>
          <a:xfrm>
            <a:off x="3309313" y="1897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6" name="Google Shape;1206;p42"/>
          <p:cNvSpPr/>
          <p:nvPr/>
        </p:nvSpPr>
        <p:spPr>
          <a:xfrm>
            <a:off x="3269500" y="2342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7" name="Google Shape;1207;p42"/>
          <p:cNvSpPr/>
          <p:nvPr/>
        </p:nvSpPr>
        <p:spPr>
          <a:xfrm>
            <a:off x="3498575" y="22552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8" name="Google Shape;1208;p42"/>
          <p:cNvSpPr/>
          <p:nvPr/>
        </p:nvSpPr>
        <p:spPr>
          <a:xfrm>
            <a:off x="3707475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9" name="Google Shape;1209;p42"/>
          <p:cNvSpPr/>
          <p:nvPr/>
        </p:nvSpPr>
        <p:spPr>
          <a:xfrm>
            <a:off x="3707475" y="18134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0" name="Google Shape;1210;p42"/>
          <p:cNvSpPr/>
          <p:nvPr/>
        </p:nvSpPr>
        <p:spPr>
          <a:xfrm>
            <a:off x="3724425" y="21794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1" name="Google Shape;1211;p42"/>
          <p:cNvSpPr/>
          <p:nvPr/>
        </p:nvSpPr>
        <p:spPr>
          <a:xfrm>
            <a:off x="3985975" y="1317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2" name="Google Shape;1212;p42"/>
          <p:cNvSpPr/>
          <p:nvPr/>
        </p:nvSpPr>
        <p:spPr>
          <a:xfrm>
            <a:off x="3966588" y="17755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3" name="Google Shape;1213;p42"/>
          <p:cNvSpPr/>
          <p:nvPr/>
        </p:nvSpPr>
        <p:spPr>
          <a:xfrm>
            <a:off x="3269500" y="1186625"/>
            <a:ext cx="974100" cy="1504500"/>
          </a:xfrm>
          <a:prstGeom prst="roundRect">
            <a:avLst>
              <a:gd fmla="val 7239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4" name="Google Shape;1214;p42"/>
          <p:cNvSpPr/>
          <p:nvPr/>
        </p:nvSpPr>
        <p:spPr>
          <a:xfrm>
            <a:off x="2650275" y="2722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5" name="Google Shape;1215;p42"/>
          <p:cNvSpPr/>
          <p:nvPr/>
        </p:nvSpPr>
        <p:spPr>
          <a:xfrm>
            <a:off x="2802675" y="28744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6" name="Google Shape;1216;p42"/>
          <p:cNvSpPr/>
          <p:nvPr/>
        </p:nvSpPr>
        <p:spPr>
          <a:xfrm>
            <a:off x="2627975" y="348122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7" name="Google Shape;1217;p42"/>
          <p:cNvSpPr/>
          <p:nvPr/>
        </p:nvSpPr>
        <p:spPr>
          <a:xfrm>
            <a:off x="2267525" y="3681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8" name="Google Shape;1218;p42"/>
          <p:cNvSpPr/>
          <p:nvPr/>
        </p:nvSpPr>
        <p:spPr>
          <a:xfrm>
            <a:off x="2925100" y="32881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9" name="Google Shape;1219;p42"/>
          <p:cNvSpPr/>
          <p:nvPr/>
        </p:nvSpPr>
        <p:spPr>
          <a:xfrm>
            <a:off x="3120975" y="36159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0" name="Google Shape;1220;p42"/>
          <p:cNvSpPr/>
          <p:nvPr/>
        </p:nvSpPr>
        <p:spPr>
          <a:xfrm>
            <a:off x="3165563" y="31452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1" name="Google Shape;1221;p42"/>
          <p:cNvSpPr/>
          <p:nvPr/>
        </p:nvSpPr>
        <p:spPr>
          <a:xfrm>
            <a:off x="3215175" y="2765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2" name="Google Shape;1222;p42"/>
          <p:cNvSpPr/>
          <p:nvPr/>
        </p:nvSpPr>
        <p:spPr>
          <a:xfrm>
            <a:off x="3458788" y="2979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3" name="Google Shape;1223;p42"/>
          <p:cNvSpPr/>
          <p:nvPr/>
        </p:nvSpPr>
        <p:spPr>
          <a:xfrm>
            <a:off x="3355150" y="339790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4" name="Google Shape;1224;p42"/>
          <p:cNvSpPr/>
          <p:nvPr/>
        </p:nvSpPr>
        <p:spPr>
          <a:xfrm>
            <a:off x="2267525" y="2752900"/>
            <a:ext cx="1535700" cy="12582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5" name="Google Shape;1225;p42"/>
          <p:cNvSpPr/>
          <p:nvPr/>
        </p:nvSpPr>
        <p:spPr>
          <a:xfrm>
            <a:off x="3813072" y="27529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6" name="Google Shape;1226;p42"/>
          <p:cNvSpPr/>
          <p:nvPr/>
        </p:nvSpPr>
        <p:spPr>
          <a:xfrm>
            <a:off x="4040175" y="2987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7" name="Google Shape;1227;p42"/>
          <p:cNvSpPr/>
          <p:nvPr/>
        </p:nvSpPr>
        <p:spPr>
          <a:xfrm>
            <a:off x="4243250" y="26227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8" name="Google Shape;1228;p42"/>
          <p:cNvSpPr/>
          <p:nvPr/>
        </p:nvSpPr>
        <p:spPr>
          <a:xfrm>
            <a:off x="4489375" y="28744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9" name="Google Shape;1229;p42"/>
          <p:cNvSpPr/>
          <p:nvPr/>
        </p:nvSpPr>
        <p:spPr>
          <a:xfrm>
            <a:off x="4865175" y="30303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0" name="Google Shape;1230;p42"/>
          <p:cNvSpPr/>
          <p:nvPr/>
        </p:nvSpPr>
        <p:spPr>
          <a:xfrm>
            <a:off x="5277675" y="27220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1" name="Google Shape;1231;p42"/>
          <p:cNvSpPr/>
          <p:nvPr/>
        </p:nvSpPr>
        <p:spPr>
          <a:xfrm>
            <a:off x="4826575" y="266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2" name="Google Shape;1232;p42"/>
          <p:cNvSpPr/>
          <p:nvPr/>
        </p:nvSpPr>
        <p:spPr>
          <a:xfrm>
            <a:off x="4703950" y="22552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3" name="Google Shape;1233;p42"/>
          <p:cNvSpPr/>
          <p:nvPr/>
        </p:nvSpPr>
        <p:spPr>
          <a:xfrm>
            <a:off x="5089250" y="24181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4" name="Google Shape;1234;p42"/>
          <p:cNvSpPr/>
          <p:nvPr/>
        </p:nvSpPr>
        <p:spPr>
          <a:xfrm>
            <a:off x="5331400" y="23879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5" name="Google Shape;1235;p42"/>
          <p:cNvSpPr/>
          <p:nvPr/>
        </p:nvSpPr>
        <p:spPr>
          <a:xfrm>
            <a:off x="3842978" y="2366900"/>
            <a:ext cx="1877400" cy="12582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6" name="Google Shape;1236;p42"/>
          <p:cNvSpPr/>
          <p:nvPr/>
        </p:nvSpPr>
        <p:spPr>
          <a:xfrm>
            <a:off x="4214188" y="209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7" name="Google Shape;1237;p42"/>
          <p:cNvSpPr/>
          <p:nvPr/>
        </p:nvSpPr>
        <p:spPr>
          <a:xfrm>
            <a:off x="4243250" y="176232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8" name="Google Shape;1238;p42"/>
          <p:cNvSpPr/>
          <p:nvPr/>
        </p:nvSpPr>
        <p:spPr>
          <a:xfrm>
            <a:off x="4489850" y="16364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9" name="Google Shape;1239;p42"/>
          <p:cNvSpPr/>
          <p:nvPr/>
        </p:nvSpPr>
        <p:spPr>
          <a:xfrm>
            <a:off x="4476475" y="20155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0" name="Google Shape;1240;p42"/>
          <p:cNvSpPr/>
          <p:nvPr/>
        </p:nvSpPr>
        <p:spPr>
          <a:xfrm>
            <a:off x="4771850" y="14080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1" name="Google Shape;1241;p42"/>
          <p:cNvSpPr/>
          <p:nvPr/>
        </p:nvSpPr>
        <p:spPr>
          <a:xfrm>
            <a:off x="4771850" y="1805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2" name="Google Shape;1242;p42"/>
          <p:cNvSpPr/>
          <p:nvPr/>
        </p:nvSpPr>
        <p:spPr>
          <a:xfrm>
            <a:off x="5046850" y="1244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3" name="Google Shape;1243;p42"/>
          <p:cNvSpPr/>
          <p:nvPr/>
        </p:nvSpPr>
        <p:spPr>
          <a:xfrm>
            <a:off x="5039738" y="17500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4" name="Google Shape;1244;p42"/>
          <p:cNvSpPr/>
          <p:nvPr/>
        </p:nvSpPr>
        <p:spPr>
          <a:xfrm>
            <a:off x="5089250" y="20369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5" name="Google Shape;1245;p42"/>
          <p:cNvSpPr/>
          <p:nvPr/>
        </p:nvSpPr>
        <p:spPr>
          <a:xfrm>
            <a:off x="5333650" y="168612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6" name="Google Shape;1246;p42"/>
          <p:cNvSpPr/>
          <p:nvPr/>
        </p:nvSpPr>
        <p:spPr>
          <a:xfrm>
            <a:off x="4273251" y="1186625"/>
            <a:ext cx="1447200" cy="12177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7" name="Google Shape;1247;p42"/>
          <p:cNvSpPr/>
          <p:nvPr/>
        </p:nvSpPr>
        <p:spPr>
          <a:xfrm>
            <a:off x="5836225" y="4812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8" name="Google Shape;1248;p42"/>
          <p:cNvSpPr/>
          <p:nvPr/>
        </p:nvSpPr>
        <p:spPr>
          <a:xfrm>
            <a:off x="6074875" y="650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9" name="Google Shape;1249;p42"/>
          <p:cNvSpPr/>
          <p:nvPr/>
        </p:nvSpPr>
        <p:spPr>
          <a:xfrm>
            <a:off x="5889675" y="1085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0" name="Google Shape;1250;p42"/>
          <p:cNvSpPr/>
          <p:nvPr/>
        </p:nvSpPr>
        <p:spPr>
          <a:xfrm>
            <a:off x="6379675" y="650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1" name="Google Shape;1251;p42"/>
          <p:cNvSpPr/>
          <p:nvPr/>
        </p:nvSpPr>
        <p:spPr>
          <a:xfrm>
            <a:off x="6386225" y="1085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2" name="Google Shape;1252;p42"/>
          <p:cNvSpPr/>
          <p:nvPr/>
        </p:nvSpPr>
        <p:spPr>
          <a:xfrm>
            <a:off x="5895450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3" name="Google Shape;1253;p42"/>
          <p:cNvSpPr/>
          <p:nvPr/>
        </p:nvSpPr>
        <p:spPr>
          <a:xfrm>
            <a:off x="6107725" y="15202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4" name="Google Shape;1254;p42"/>
          <p:cNvSpPr/>
          <p:nvPr/>
        </p:nvSpPr>
        <p:spPr>
          <a:xfrm>
            <a:off x="6457250" y="1452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5" name="Google Shape;1255;p42"/>
          <p:cNvSpPr/>
          <p:nvPr/>
        </p:nvSpPr>
        <p:spPr>
          <a:xfrm>
            <a:off x="6663375" y="5476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6" name="Google Shape;1256;p42"/>
          <p:cNvSpPr/>
          <p:nvPr/>
        </p:nvSpPr>
        <p:spPr>
          <a:xfrm>
            <a:off x="6580575" y="949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7" name="Google Shape;1257;p42"/>
          <p:cNvSpPr/>
          <p:nvPr/>
        </p:nvSpPr>
        <p:spPr>
          <a:xfrm>
            <a:off x="5734350" y="337775"/>
            <a:ext cx="1190700" cy="15852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8" name="Google Shape;1258;p42"/>
          <p:cNvSpPr/>
          <p:nvPr/>
        </p:nvSpPr>
        <p:spPr>
          <a:xfrm>
            <a:off x="6839300" y="949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9" name="Google Shape;1259;p42"/>
          <p:cNvSpPr/>
          <p:nvPr/>
        </p:nvSpPr>
        <p:spPr>
          <a:xfrm>
            <a:off x="7086275" y="8487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0" name="Google Shape;1260;p42"/>
          <p:cNvSpPr/>
          <p:nvPr/>
        </p:nvSpPr>
        <p:spPr>
          <a:xfrm>
            <a:off x="7490525" y="650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1" name="Google Shape;1261;p42"/>
          <p:cNvSpPr/>
          <p:nvPr/>
        </p:nvSpPr>
        <p:spPr>
          <a:xfrm>
            <a:off x="7792875" y="5476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2" name="Google Shape;1262;p42"/>
          <p:cNvSpPr/>
          <p:nvPr/>
        </p:nvSpPr>
        <p:spPr>
          <a:xfrm>
            <a:off x="7982075" y="9466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3" name="Google Shape;1263;p42"/>
          <p:cNvSpPr/>
          <p:nvPr/>
        </p:nvSpPr>
        <p:spPr>
          <a:xfrm>
            <a:off x="7725600" y="1017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4" name="Google Shape;1264;p42"/>
          <p:cNvSpPr/>
          <p:nvPr/>
        </p:nvSpPr>
        <p:spPr>
          <a:xfrm>
            <a:off x="7430675" y="1085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5" name="Google Shape;1265;p42"/>
          <p:cNvSpPr/>
          <p:nvPr/>
        </p:nvSpPr>
        <p:spPr>
          <a:xfrm>
            <a:off x="7184150" y="1317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6" name="Google Shape;1266;p42"/>
          <p:cNvSpPr/>
          <p:nvPr/>
        </p:nvSpPr>
        <p:spPr>
          <a:xfrm>
            <a:off x="6882775" y="13518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7" name="Google Shape;1267;p42"/>
          <p:cNvSpPr/>
          <p:nvPr/>
        </p:nvSpPr>
        <p:spPr>
          <a:xfrm>
            <a:off x="7787650" y="13456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8" name="Google Shape;1268;p42"/>
          <p:cNvSpPr/>
          <p:nvPr/>
        </p:nvSpPr>
        <p:spPr>
          <a:xfrm>
            <a:off x="6919475" y="547625"/>
            <a:ext cx="1357500" cy="11385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69" name="Google Shape;1269;p42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0100" y="1978250"/>
            <a:ext cx="1257675" cy="194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0" name="Google Shape;1270;p42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02500" y="2130650"/>
            <a:ext cx="1257675" cy="1941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71" name="Google Shape;1271;p42"/>
          <p:cNvSpPr/>
          <p:nvPr/>
        </p:nvSpPr>
        <p:spPr>
          <a:xfrm>
            <a:off x="6938950" y="1785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2" name="Google Shape;1272;p42"/>
          <p:cNvSpPr/>
          <p:nvPr/>
        </p:nvSpPr>
        <p:spPr>
          <a:xfrm>
            <a:off x="7268150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3" name="Google Shape;1273;p42"/>
          <p:cNvSpPr/>
          <p:nvPr/>
        </p:nvSpPr>
        <p:spPr>
          <a:xfrm>
            <a:off x="7165975" y="21430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4" name="Google Shape;1274;p42"/>
          <p:cNvSpPr/>
          <p:nvPr/>
        </p:nvSpPr>
        <p:spPr>
          <a:xfrm>
            <a:off x="7629025" y="22552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5" name="Google Shape;1275;p42"/>
          <p:cNvSpPr/>
          <p:nvPr/>
        </p:nvSpPr>
        <p:spPr>
          <a:xfrm>
            <a:off x="7386875" y="2025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6" name="Google Shape;1276;p42"/>
          <p:cNvSpPr/>
          <p:nvPr/>
        </p:nvSpPr>
        <p:spPr>
          <a:xfrm>
            <a:off x="7641625" y="17446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7" name="Google Shape;1277;p42"/>
          <p:cNvSpPr/>
          <p:nvPr/>
        </p:nvSpPr>
        <p:spPr>
          <a:xfrm>
            <a:off x="8015100" y="17446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8" name="Google Shape;1278;p42"/>
          <p:cNvSpPr/>
          <p:nvPr/>
        </p:nvSpPr>
        <p:spPr>
          <a:xfrm>
            <a:off x="7957975" y="209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79" name="Google Shape;1279;p42"/>
          <p:cNvPicPr preferRelativeResize="0"/>
          <p:nvPr/>
        </p:nvPicPr>
        <p:blipFill rotWithShape="1">
          <a:blip r:embed="rId3">
            <a:alphaModFix/>
          </a:blip>
          <a:srcRect b="38901" l="0" r="69327" t="0"/>
          <a:stretch/>
        </p:blipFill>
        <p:spPr>
          <a:xfrm>
            <a:off x="7165975" y="2665850"/>
            <a:ext cx="1081226" cy="1446850"/>
          </a:xfrm>
          <a:prstGeom prst="rect">
            <a:avLst/>
          </a:prstGeom>
          <a:noFill/>
          <a:ln>
            <a:noFill/>
          </a:ln>
        </p:spPr>
      </p:pic>
      <p:sp>
        <p:nvSpPr>
          <p:cNvPr id="1280" name="Google Shape;1280;p42"/>
          <p:cNvSpPr/>
          <p:nvPr/>
        </p:nvSpPr>
        <p:spPr>
          <a:xfrm>
            <a:off x="7135800" y="266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1" name="Google Shape;1281;p42"/>
          <p:cNvSpPr/>
          <p:nvPr/>
        </p:nvSpPr>
        <p:spPr>
          <a:xfrm>
            <a:off x="6938950" y="1646425"/>
            <a:ext cx="1387500" cy="12582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2" name="Google Shape;1282;p42"/>
          <p:cNvSpPr/>
          <p:nvPr/>
        </p:nvSpPr>
        <p:spPr>
          <a:xfrm>
            <a:off x="7943850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6" name="Shape 1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7" name="Google Shape;1287;p43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102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88" name="Google Shape;1288;p43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726054" y="13736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9" name="Google Shape;1289;p43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3158979" y="12294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0" name="Google Shape;1290;p43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1308729" y="1862200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1" name="Google Shape;1291;p43"/>
          <p:cNvPicPr preferRelativeResize="0"/>
          <p:nvPr/>
        </p:nvPicPr>
        <p:blipFill rotWithShape="1">
          <a:blip r:embed="rId3">
            <a:alphaModFix/>
          </a:blip>
          <a:srcRect b="6218" l="0" r="30982" t="0"/>
          <a:stretch/>
        </p:blipFill>
        <p:spPr>
          <a:xfrm>
            <a:off x="5836225" y="445025"/>
            <a:ext cx="2432925" cy="2220825"/>
          </a:xfrm>
          <a:prstGeom prst="rect">
            <a:avLst/>
          </a:prstGeom>
          <a:noFill/>
          <a:ln>
            <a:noFill/>
          </a:ln>
        </p:spPr>
      </p:pic>
      <p:sp>
        <p:nvSpPr>
          <p:cNvPr id="1292" name="Google Shape;1292;p43"/>
          <p:cNvSpPr/>
          <p:nvPr/>
        </p:nvSpPr>
        <p:spPr>
          <a:xfrm>
            <a:off x="690500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3" name="Google Shape;1293;p43"/>
          <p:cNvSpPr/>
          <p:nvPr/>
        </p:nvSpPr>
        <p:spPr>
          <a:xfrm>
            <a:off x="9643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4" name="Google Shape;1294;p43"/>
          <p:cNvSpPr/>
          <p:nvPr/>
        </p:nvSpPr>
        <p:spPr>
          <a:xfrm>
            <a:off x="13087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5" name="Google Shape;1295;p43"/>
          <p:cNvSpPr/>
          <p:nvPr/>
        </p:nvSpPr>
        <p:spPr>
          <a:xfrm>
            <a:off x="157872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6" name="Google Shape;1296;p43"/>
          <p:cNvSpPr/>
          <p:nvPr/>
        </p:nvSpPr>
        <p:spPr>
          <a:xfrm>
            <a:off x="782400" y="20155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7" name="Google Shape;1297;p43"/>
          <p:cNvSpPr/>
          <p:nvPr/>
        </p:nvSpPr>
        <p:spPr>
          <a:xfrm>
            <a:off x="1308725" y="18621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8" name="Google Shape;1298;p43"/>
          <p:cNvSpPr/>
          <p:nvPr/>
        </p:nvSpPr>
        <p:spPr>
          <a:xfrm>
            <a:off x="153952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9" name="Google Shape;1299;p43"/>
          <p:cNvSpPr/>
          <p:nvPr/>
        </p:nvSpPr>
        <p:spPr>
          <a:xfrm>
            <a:off x="78240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0" name="Google Shape;1300;p43"/>
          <p:cNvSpPr/>
          <p:nvPr/>
        </p:nvSpPr>
        <p:spPr>
          <a:xfrm>
            <a:off x="1034900" y="2475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1" name="Google Shape;1301;p43"/>
          <p:cNvSpPr/>
          <p:nvPr/>
        </p:nvSpPr>
        <p:spPr>
          <a:xfrm>
            <a:off x="1379300" y="2518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2" name="Google Shape;1302;p43"/>
          <p:cNvSpPr/>
          <p:nvPr/>
        </p:nvSpPr>
        <p:spPr>
          <a:xfrm>
            <a:off x="650775" y="1317250"/>
            <a:ext cx="1218900" cy="1528500"/>
          </a:xfrm>
          <a:prstGeom prst="roundRect">
            <a:avLst>
              <a:gd fmla="val 7720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3" name="Google Shape;1303;p43"/>
          <p:cNvSpPr/>
          <p:nvPr/>
        </p:nvSpPr>
        <p:spPr>
          <a:xfrm>
            <a:off x="782400" y="2982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4" name="Google Shape;1304;p43"/>
          <p:cNvSpPr/>
          <p:nvPr/>
        </p:nvSpPr>
        <p:spPr>
          <a:xfrm>
            <a:off x="1034900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5" name="Google Shape;1305;p43"/>
          <p:cNvSpPr/>
          <p:nvPr/>
        </p:nvSpPr>
        <p:spPr>
          <a:xfrm>
            <a:off x="1308725" y="29593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6" name="Google Shape;1306;p43"/>
          <p:cNvSpPr/>
          <p:nvPr/>
        </p:nvSpPr>
        <p:spPr>
          <a:xfrm>
            <a:off x="1414075" y="3481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7" name="Google Shape;1307;p43"/>
          <p:cNvSpPr/>
          <p:nvPr/>
        </p:nvSpPr>
        <p:spPr>
          <a:xfrm>
            <a:off x="1578725" y="288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8" name="Google Shape;1308;p43"/>
          <p:cNvSpPr/>
          <p:nvPr/>
        </p:nvSpPr>
        <p:spPr>
          <a:xfrm>
            <a:off x="1621350" y="3253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9" name="Google Shape;1309;p43"/>
          <p:cNvSpPr/>
          <p:nvPr/>
        </p:nvSpPr>
        <p:spPr>
          <a:xfrm>
            <a:off x="1923125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0" name="Google Shape;1310;p43"/>
          <p:cNvSpPr/>
          <p:nvPr/>
        </p:nvSpPr>
        <p:spPr>
          <a:xfrm>
            <a:off x="1923125" y="3397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1" name="Google Shape;1311;p43"/>
          <p:cNvSpPr/>
          <p:nvPr/>
        </p:nvSpPr>
        <p:spPr>
          <a:xfrm>
            <a:off x="2368850" y="27529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2" name="Google Shape;1312;p43"/>
          <p:cNvSpPr/>
          <p:nvPr/>
        </p:nvSpPr>
        <p:spPr>
          <a:xfrm>
            <a:off x="2390163" y="31204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3" name="Google Shape;1313;p43"/>
          <p:cNvSpPr/>
          <p:nvPr/>
        </p:nvSpPr>
        <p:spPr>
          <a:xfrm>
            <a:off x="650775" y="2817400"/>
            <a:ext cx="1999500" cy="9480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4" name="Google Shape;1314;p43"/>
          <p:cNvSpPr/>
          <p:nvPr/>
        </p:nvSpPr>
        <p:spPr>
          <a:xfrm>
            <a:off x="1835050" y="2024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5" name="Google Shape;1315;p43"/>
          <p:cNvSpPr/>
          <p:nvPr/>
        </p:nvSpPr>
        <p:spPr>
          <a:xfrm>
            <a:off x="1874075" y="24181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6" name="Google Shape;1316;p43"/>
          <p:cNvSpPr/>
          <p:nvPr/>
        </p:nvSpPr>
        <p:spPr>
          <a:xfrm>
            <a:off x="2096938" y="23236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7" name="Google Shape;1317;p43"/>
          <p:cNvSpPr/>
          <p:nvPr/>
        </p:nvSpPr>
        <p:spPr>
          <a:xfrm>
            <a:off x="2096950" y="2024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8" name="Google Shape;1318;p43"/>
          <p:cNvSpPr/>
          <p:nvPr/>
        </p:nvSpPr>
        <p:spPr>
          <a:xfrm>
            <a:off x="2368850" y="1526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9" name="Google Shape;1319;p43"/>
          <p:cNvSpPr/>
          <p:nvPr/>
        </p:nvSpPr>
        <p:spPr>
          <a:xfrm>
            <a:off x="265027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0" name="Google Shape;1320;p43"/>
          <p:cNvSpPr/>
          <p:nvPr/>
        </p:nvSpPr>
        <p:spPr>
          <a:xfrm>
            <a:off x="2342125" y="23236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1" name="Google Shape;1321;p43"/>
          <p:cNvSpPr/>
          <p:nvPr/>
        </p:nvSpPr>
        <p:spPr>
          <a:xfrm>
            <a:off x="2627963" y="2229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2" name="Google Shape;1322;p43"/>
          <p:cNvSpPr/>
          <p:nvPr/>
        </p:nvSpPr>
        <p:spPr>
          <a:xfrm>
            <a:off x="297237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3" name="Google Shape;1323;p43"/>
          <p:cNvSpPr/>
          <p:nvPr/>
        </p:nvSpPr>
        <p:spPr>
          <a:xfrm>
            <a:off x="296575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4" name="Google Shape;1324;p43"/>
          <p:cNvSpPr/>
          <p:nvPr/>
        </p:nvSpPr>
        <p:spPr>
          <a:xfrm>
            <a:off x="1912000" y="1494700"/>
            <a:ext cx="1357500" cy="1258200"/>
          </a:xfrm>
          <a:prstGeom prst="roundRect">
            <a:avLst>
              <a:gd fmla="val 7239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5" name="Google Shape;1325;p43"/>
          <p:cNvSpPr/>
          <p:nvPr/>
        </p:nvSpPr>
        <p:spPr>
          <a:xfrm>
            <a:off x="3212425" y="125620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6" name="Google Shape;1326;p43"/>
          <p:cNvSpPr/>
          <p:nvPr/>
        </p:nvSpPr>
        <p:spPr>
          <a:xfrm>
            <a:off x="3400275" y="1452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7" name="Google Shape;1327;p43"/>
          <p:cNvSpPr/>
          <p:nvPr/>
        </p:nvSpPr>
        <p:spPr>
          <a:xfrm>
            <a:off x="3309313" y="1897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8" name="Google Shape;1328;p43"/>
          <p:cNvSpPr/>
          <p:nvPr/>
        </p:nvSpPr>
        <p:spPr>
          <a:xfrm>
            <a:off x="3269500" y="2342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9" name="Google Shape;1329;p43"/>
          <p:cNvSpPr/>
          <p:nvPr/>
        </p:nvSpPr>
        <p:spPr>
          <a:xfrm>
            <a:off x="3498575" y="22552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0" name="Google Shape;1330;p43"/>
          <p:cNvSpPr/>
          <p:nvPr/>
        </p:nvSpPr>
        <p:spPr>
          <a:xfrm>
            <a:off x="3707475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1" name="Google Shape;1331;p43"/>
          <p:cNvSpPr/>
          <p:nvPr/>
        </p:nvSpPr>
        <p:spPr>
          <a:xfrm>
            <a:off x="3707475" y="18134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2" name="Google Shape;1332;p43"/>
          <p:cNvSpPr/>
          <p:nvPr/>
        </p:nvSpPr>
        <p:spPr>
          <a:xfrm>
            <a:off x="3724425" y="21794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3" name="Google Shape;1333;p43"/>
          <p:cNvSpPr/>
          <p:nvPr/>
        </p:nvSpPr>
        <p:spPr>
          <a:xfrm>
            <a:off x="3985975" y="1317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4" name="Google Shape;1334;p43"/>
          <p:cNvSpPr/>
          <p:nvPr/>
        </p:nvSpPr>
        <p:spPr>
          <a:xfrm>
            <a:off x="3966588" y="17755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5" name="Google Shape;1335;p43"/>
          <p:cNvSpPr/>
          <p:nvPr/>
        </p:nvSpPr>
        <p:spPr>
          <a:xfrm>
            <a:off x="3269500" y="1186625"/>
            <a:ext cx="974100" cy="1504500"/>
          </a:xfrm>
          <a:prstGeom prst="roundRect">
            <a:avLst>
              <a:gd fmla="val 7239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6" name="Google Shape;1336;p43"/>
          <p:cNvSpPr/>
          <p:nvPr/>
        </p:nvSpPr>
        <p:spPr>
          <a:xfrm>
            <a:off x="2650275" y="2722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7" name="Google Shape;1337;p43"/>
          <p:cNvSpPr/>
          <p:nvPr/>
        </p:nvSpPr>
        <p:spPr>
          <a:xfrm>
            <a:off x="2802675" y="28744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8" name="Google Shape;1338;p43"/>
          <p:cNvSpPr/>
          <p:nvPr/>
        </p:nvSpPr>
        <p:spPr>
          <a:xfrm>
            <a:off x="2627975" y="348122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9" name="Google Shape;1339;p43"/>
          <p:cNvSpPr/>
          <p:nvPr/>
        </p:nvSpPr>
        <p:spPr>
          <a:xfrm>
            <a:off x="2267525" y="3681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0" name="Google Shape;1340;p43"/>
          <p:cNvSpPr/>
          <p:nvPr/>
        </p:nvSpPr>
        <p:spPr>
          <a:xfrm>
            <a:off x="2925100" y="32881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1" name="Google Shape;1341;p43"/>
          <p:cNvSpPr/>
          <p:nvPr/>
        </p:nvSpPr>
        <p:spPr>
          <a:xfrm>
            <a:off x="3120975" y="36159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2" name="Google Shape;1342;p43"/>
          <p:cNvSpPr/>
          <p:nvPr/>
        </p:nvSpPr>
        <p:spPr>
          <a:xfrm>
            <a:off x="3165563" y="31452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3" name="Google Shape;1343;p43"/>
          <p:cNvSpPr/>
          <p:nvPr/>
        </p:nvSpPr>
        <p:spPr>
          <a:xfrm>
            <a:off x="3215175" y="2765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4" name="Google Shape;1344;p43"/>
          <p:cNvSpPr/>
          <p:nvPr/>
        </p:nvSpPr>
        <p:spPr>
          <a:xfrm>
            <a:off x="3458788" y="2979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5" name="Google Shape;1345;p43"/>
          <p:cNvSpPr/>
          <p:nvPr/>
        </p:nvSpPr>
        <p:spPr>
          <a:xfrm>
            <a:off x="3355150" y="339790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6" name="Google Shape;1346;p43"/>
          <p:cNvSpPr/>
          <p:nvPr/>
        </p:nvSpPr>
        <p:spPr>
          <a:xfrm>
            <a:off x="2267525" y="2752900"/>
            <a:ext cx="1535700" cy="12582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7" name="Google Shape;1347;p43"/>
          <p:cNvSpPr/>
          <p:nvPr/>
        </p:nvSpPr>
        <p:spPr>
          <a:xfrm>
            <a:off x="3813072" y="27529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8" name="Google Shape;1348;p43"/>
          <p:cNvSpPr/>
          <p:nvPr/>
        </p:nvSpPr>
        <p:spPr>
          <a:xfrm>
            <a:off x="4040175" y="2987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9" name="Google Shape;1349;p43"/>
          <p:cNvSpPr/>
          <p:nvPr/>
        </p:nvSpPr>
        <p:spPr>
          <a:xfrm>
            <a:off x="4243250" y="26227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0" name="Google Shape;1350;p43"/>
          <p:cNvSpPr/>
          <p:nvPr/>
        </p:nvSpPr>
        <p:spPr>
          <a:xfrm>
            <a:off x="4489375" y="28744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1" name="Google Shape;1351;p43"/>
          <p:cNvSpPr/>
          <p:nvPr/>
        </p:nvSpPr>
        <p:spPr>
          <a:xfrm>
            <a:off x="4865175" y="30303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2" name="Google Shape;1352;p43"/>
          <p:cNvSpPr/>
          <p:nvPr/>
        </p:nvSpPr>
        <p:spPr>
          <a:xfrm>
            <a:off x="5277675" y="27220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3" name="Google Shape;1353;p43"/>
          <p:cNvSpPr/>
          <p:nvPr/>
        </p:nvSpPr>
        <p:spPr>
          <a:xfrm>
            <a:off x="4826575" y="266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4" name="Google Shape;1354;p43"/>
          <p:cNvSpPr/>
          <p:nvPr/>
        </p:nvSpPr>
        <p:spPr>
          <a:xfrm>
            <a:off x="4703950" y="22552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5" name="Google Shape;1355;p43"/>
          <p:cNvSpPr/>
          <p:nvPr/>
        </p:nvSpPr>
        <p:spPr>
          <a:xfrm>
            <a:off x="5089250" y="24181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6" name="Google Shape;1356;p43"/>
          <p:cNvSpPr/>
          <p:nvPr/>
        </p:nvSpPr>
        <p:spPr>
          <a:xfrm>
            <a:off x="5331400" y="23879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7" name="Google Shape;1357;p43"/>
          <p:cNvSpPr/>
          <p:nvPr/>
        </p:nvSpPr>
        <p:spPr>
          <a:xfrm>
            <a:off x="3842978" y="2366900"/>
            <a:ext cx="1877400" cy="12582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8" name="Google Shape;1358;p43"/>
          <p:cNvSpPr/>
          <p:nvPr/>
        </p:nvSpPr>
        <p:spPr>
          <a:xfrm>
            <a:off x="4214188" y="209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9" name="Google Shape;1359;p43"/>
          <p:cNvSpPr/>
          <p:nvPr/>
        </p:nvSpPr>
        <p:spPr>
          <a:xfrm>
            <a:off x="4243250" y="176232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0" name="Google Shape;1360;p43"/>
          <p:cNvSpPr/>
          <p:nvPr/>
        </p:nvSpPr>
        <p:spPr>
          <a:xfrm>
            <a:off x="4489850" y="16364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1" name="Google Shape;1361;p43"/>
          <p:cNvSpPr/>
          <p:nvPr/>
        </p:nvSpPr>
        <p:spPr>
          <a:xfrm>
            <a:off x="4476475" y="20155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2" name="Google Shape;1362;p43"/>
          <p:cNvSpPr/>
          <p:nvPr/>
        </p:nvSpPr>
        <p:spPr>
          <a:xfrm>
            <a:off x="4771850" y="14080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3" name="Google Shape;1363;p43"/>
          <p:cNvSpPr/>
          <p:nvPr/>
        </p:nvSpPr>
        <p:spPr>
          <a:xfrm>
            <a:off x="4771850" y="1805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4" name="Google Shape;1364;p43"/>
          <p:cNvSpPr/>
          <p:nvPr/>
        </p:nvSpPr>
        <p:spPr>
          <a:xfrm>
            <a:off x="5046850" y="1244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5" name="Google Shape;1365;p43"/>
          <p:cNvSpPr/>
          <p:nvPr/>
        </p:nvSpPr>
        <p:spPr>
          <a:xfrm>
            <a:off x="5039738" y="17500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6" name="Google Shape;1366;p43"/>
          <p:cNvSpPr/>
          <p:nvPr/>
        </p:nvSpPr>
        <p:spPr>
          <a:xfrm>
            <a:off x="5089250" y="20369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7" name="Google Shape;1367;p43"/>
          <p:cNvSpPr/>
          <p:nvPr/>
        </p:nvSpPr>
        <p:spPr>
          <a:xfrm>
            <a:off x="5333650" y="168612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8" name="Google Shape;1368;p43"/>
          <p:cNvSpPr/>
          <p:nvPr/>
        </p:nvSpPr>
        <p:spPr>
          <a:xfrm>
            <a:off x="4273251" y="1186625"/>
            <a:ext cx="1447200" cy="12177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9" name="Google Shape;1369;p43"/>
          <p:cNvSpPr/>
          <p:nvPr/>
        </p:nvSpPr>
        <p:spPr>
          <a:xfrm>
            <a:off x="5836225" y="4812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0" name="Google Shape;1370;p43"/>
          <p:cNvSpPr/>
          <p:nvPr/>
        </p:nvSpPr>
        <p:spPr>
          <a:xfrm>
            <a:off x="6074875" y="650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1" name="Google Shape;1371;p43"/>
          <p:cNvSpPr/>
          <p:nvPr/>
        </p:nvSpPr>
        <p:spPr>
          <a:xfrm>
            <a:off x="5889675" y="1085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2" name="Google Shape;1372;p43"/>
          <p:cNvSpPr/>
          <p:nvPr/>
        </p:nvSpPr>
        <p:spPr>
          <a:xfrm>
            <a:off x="6379675" y="650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3" name="Google Shape;1373;p43"/>
          <p:cNvSpPr/>
          <p:nvPr/>
        </p:nvSpPr>
        <p:spPr>
          <a:xfrm>
            <a:off x="6386225" y="1085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4" name="Google Shape;1374;p43"/>
          <p:cNvSpPr/>
          <p:nvPr/>
        </p:nvSpPr>
        <p:spPr>
          <a:xfrm>
            <a:off x="5895450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5" name="Google Shape;1375;p43"/>
          <p:cNvSpPr/>
          <p:nvPr/>
        </p:nvSpPr>
        <p:spPr>
          <a:xfrm>
            <a:off x="6107725" y="15202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6" name="Google Shape;1376;p43"/>
          <p:cNvSpPr/>
          <p:nvPr/>
        </p:nvSpPr>
        <p:spPr>
          <a:xfrm>
            <a:off x="6457250" y="1452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7" name="Google Shape;1377;p43"/>
          <p:cNvSpPr/>
          <p:nvPr/>
        </p:nvSpPr>
        <p:spPr>
          <a:xfrm>
            <a:off x="6663375" y="5476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8" name="Google Shape;1378;p43"/>
          <p:cNvSpPr/>
          <p:nvPr/>
        </p:nvSpPr>
        <p:spPr>
          <a:xfrm>
            <a:off x="6580575" y="949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9" name="Google Shape;1379;p43"/>
          <p:cNvSpPr/>
          <p:nvPr/>
        </p:nvSpPr>
        <p:spPr>
          <a:xfrm>
            <a:off x="5734350" y="337775"/>
            <a:ext cx="1190700" cy="15852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0" name="Google Shape;1380;p43"/>
          <p:cNvSpPr/>
          <p:nvPr/>
        </p:nvSpPr>
        <p:spPr>
          <a:xfrm>
            <a:off x="6839300" y="949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1" name="Google Shape;1381;p43"/>
          <p:cNvSpPr/>
          <p:nvPr/>
        </p:nvSpPr>
        <p:spPr>
          <a:xfrm>
            <a:off x="7086275" y="8487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2" name="Google Shape;1382;p43"/>
          <p:cNvSpPr/>
          <p:nvPr/>
        </p:nvSpPr>
        <p:spPr>
          <a:xfrm>
            <a:off x="7490525" y="650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3" name="Google Shape;1383;p43"/>
          <p:cNvSpPr/>
          <p:nvPr/>
        </p:nvSpPr>
        <p:spPr>
          <a:xfrm>
            <a:off x="7792875" y="5476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4" name="Google Shape;1384;p43"/>
          <p:cNvSpPr/>
          <p:nvPr/>
        </p:nvSpPr>
        <p:spPr>
          <a:xfrm>
            <a:off x="7982075" y="9466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5" name="Google Shape;1385;p43"/>
          <p:cNvSpPr/>
          <p:nvPr/>
        </p:nvSpPr>
        <p:spPr>
          <a:xfrm>
            <a:off x="7725600" y="1017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6" name="Google Shape;1386;p43"/>
          <p:cNvSpPr/>
          <p:nvPr/>
        </p:nvSpPr>
        <p:spPr>
          <a:xfrm>
            <a:off x="7430675" y="1085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7" name="Google Shape;1387;p43"/>
          <p:cNvSpPr/>
          <p:nvPr/>
        </p:nvSpPr>
        <p:spPr>
          <a:xfrm>
            <a:off x="7184150" y="1317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8" name="Google Shape;1388;p43"/>
          <p:cNvSpPr/>
          <p:nvPr/>
        </p:nvSpPr>
        <p:spPr>
          <a:xfrm>
            <a:off x="6882775" y="13518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9" name="Google Shape;1389;p43"/>
          <p:cNvSpPr/>
          <p:nvPr/>
        </p:nvSpPr>
        <p:spPr>
          <a:xfrm>
            <a:off x="7787650" y="13456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0" name="Google Shape;1390;p43"/>
          <p:cNvSpPr/>
          <p:nvPr/>
        </p:nvSpPr>
        <p:spPr>
          <a:xfrm>
            <a:off x="6919475" y="547625"/>
            <a:ext cx="1357500" cy="11385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91" name="Google Shape;1391;p43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0100" y="1978250"/>
            <a:ext cx="1257675" cy="194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2" name="Google Shape;1392;p43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02500" y="2130650"/>
            <a:ext cx="1257675" cy="1941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3" name="Google Shape;1393;p43"/>
          <p:cNvSpPr/>
          <p:nvPr/>
        </p:nvSpPr>
        <p:spPr>
          <a:xfrm>
            <a:off x="6938950" y="1785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4" name="Google Shape;1394;p43"/>
          <p:cNvSpPr/>
          <p:nvPr/>
        </p:nvSpPr>
        <p:spPr>
          <a:xfrm>
            <a:off x="7268150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5" name="Google Shape;1395;p43"/>
          <p:cNvSpPr/>
          <p:nvPr/>
        </p:nvSpPr>
        <p:spPr>
          <a:xfrm>
            <a:off x="7165975" y="21430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6" name="Google Shape;1396;p43"/>
          <p:cNvSpPr/>
          <p:nvPr/>
        </p:nvSpPr>
        <p:spPr>
          <a:xfrm>
            <a:off x="7629025" y="22552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7" name="Google Shape;1397;p43"/>
          <p:cNvSpPr/>
          <p:nvPr/>
        </p:nvSpPr>
        <p:spPr>
          <a:xfrm>
            <a:off x="7386875" y="2025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8" name="Google Shape;1398;p43"/>
          <p:cNvSpPr/>
          <p:nvPr/>
        </p:nvSpPr>
        <p:spPr>
          <a:xfrm>
            <a:off x="7641625" y="17446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9" name="Google Shape;1399;p43"/>
          <p:cNvSpPr/>
          <p:nvPr/>
        </p:nvSpPr>
        <p:spPr>
          <a:xfrm>
            <a:off x="8015100" y="17446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0" name="Google Shape;1400;p43"/>
          <p:cNvSpPr/>
          <p:nvPr/>
        </p:nvSpPr>
        <p:spPr>
          <a:xfrm>
            <a:off x="7957975" y="209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01" name="Google Shape;1401;p43"/>
          <p:cNvPicPr preferRelativeResize="0"/>
          <p:nvPr/>
        </p:nvPicPr>
        <p:blipFill rotWithShape="1">
          <a:blip r:embed="rId3">
            <a:alphaModFix/>
          </a:blip>
          <a:srcRect b="38901" l="0" r="69327" t="0"/>
          <a:stretch/>
        </p:blipFill>
        <p:spPr>
          <a:xfrm>
            <a:off x="7165975" y="2665850"/>
            <a:ext cx="1081226" cy="1446850"/>
          </a:xfrm>
          <a:prstGeom prst="rect">
            <a:avLst/>
          </a:prstGeom>
          <a:noFill/>
          <a:ln>
            <a:noFill/>
          </a:ln>
        </p:spPr>
      </p:pic>
      <p:sp>
        <p:nvSpPr>
          <p:cNvPr id="1402" name="Google Shape;1402;p43"/>
          <p:cNvSpPr/>
          <p:nvPr/>
        </p:nvSpPr>
        <p:spPr>
          <a:xfrm>
            <a:off x="7135800" y="266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3" name="Google Shape;1403;p43"/>
          <p:cNvSpPr/>
          <p:nvPr/>
        </p:nvSpPr>
        <p:spPr>
          <a:xfrm>
            <a:off x="6938950" y="1646425"/>
            <a:ext cx="1387500" cy="12582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4" name="Google Shape;1404;p43"/>
          <p:cNvSpPr/>
          <p:nvPr/>
        </p:nvSpPr>
        <p:spPr>
          <a:xfrm>
            <a:off x="7943850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5" name="Google Shape;1405;p43"/>
          <p:cNvSpPr/>
          <p:nvPr/>
        </p:nvSpPr>
        <p:spPr>
          <a:xfrm>
            <a:off x="7670025" y="28730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9" name="Shape 1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0" name="Google Shape;1410;p44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103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11" name="Google Shape;1411;p44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726054" y="13736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2" name="Google Shape;1412;p44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3158979" y="12294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3" name="Google Shape;1413;p44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1308729" y="1862200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4" name="Google Shape;1414;p44"/>
          <p:cNvPicPr preferRelativeResize="0"/>
          <p:nvPr/>
        </p:nvPicPr>
        <p:blipFill rotWithShape="1">
          <a:blip r:embed="rId3">
            <a:alphaModFix/>
          </a:blip>
          <a:srcRect b="6218" l="0" r="30982" t="0"/>
          <a:stretch/>
        </p:blipFill>
        <p:spPr>
          <a:xfrm>
            <a:off x="5836225" y="445025"/>
            <a:ext cx="2432925" cy="2220825"/>
          </a:xfrm>
          <a:prstGeom prst="rect">
            <a:avLst/>
          </a:prstGeom>
          <a:noFill/>
          <a:ln>
            <a:noFill/>
          </a:ln>
        </p:spPr>
      </p:pic>
      <p:sp>
        <p:nvSpPr>
          <p:cNvPr id="1415" name="Google Shape;1415;p44"/>
          <p:cNvSpPr/>
          <p:nvPr/>
        </p:nvSpPr>
        <p:spPr>
          <a:xfrm>
            <a:off x="690500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6" name="Google Shape;1416;p44"/>
          <p:cNvSpPr/>
          <p:nvPr/>
        </p:nvSpPr>
        <p:spPr>
          <a:xfrm>
            <a:off x="9643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7" name="Google Shape;1417;p44"/>
          <p:cNvSpPr/>
          <p:nvPr/>
        </p:nvSpPr>
        <p:spPr>
          <a:xfrm>
            <a:off x="13087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8" name="Google Shape;1418;p44"/>
          <p:cNvSpPr/>
          <p:nvPr/>
        </p:nvSpPr>
        <p:spPr>
          <a:xfrm>
            <a:off x="157872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9" name="Google Shape;1419;p44"/>
          <p:cNvSpPr/>
          <p:nvPr/>
        </p:nvSpPr>
        <p:spPr>
          <a:xfrm>
            <a:off x="782400" y="20155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0" name="Google Shape;1420;p44"/>
          <p:cNvSpPr/>
          <p:nvPr/>
        </p:nvSpPr>
        <p:spPr>
          <a:xfrm>
            <a:off x="1308725" y="18621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1" name="Google Shape;1421;p44"/>
          <p:cNvSpPr/>
          <p:nvPr/>
        </p:nvSpPr>
        <p:spPr>
          <a:xfrm>
            <a:off x="153952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2" name="Google Shape;1422;p44"/>
          <p:cNvSpPr/>
          <p:nvPr/>
        </p:nvSpPr>
        <p:spPr>
          <a:xfrm>
            <a:off x="78240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3" name="Google Shape;1423;p44"/>
          <p:cNvSpPr/>
          <p:nvPr/>
        </p:nvSpPr>
        <p:spPr>
          <a:xfrm>
            <a:off x="1034900" y="2475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4" name="Google Shape;1424;p44"/>
          <p:cNvSpPr/>
          <p:nvPr/>
        </p:nvSpPr>
        <p:spPr>
          <a:xfrm>
            <a:off x="1379300" y="2518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5" name="Google Shape;1425;p44"/>
          <p:cNvSpPr/>
          <p:nvPr/>
        </p:nvSpPr>
        <p:spPr>
          <a:xfrm>
            <a:off x="650775" y="1317250"/>
            <a:ext cx="1218900" cy="1528500"/>
          </a:xfrm>
          <a:prstGeom prst="roundRect">
            <a:avLst>
              <a:gd fmla="val 7720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6" name="Google Shape;1426;p44"/>
          <p:cNvSpPr/>
          <p:nvPr/>
        </p:nvSpPr>
        <p:spPr>
          <a:xfrm>
            <a:off x="782400" y="2982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7" name="Google Shape;1427;p44"/>
          <p:cNvSpPr/>
          <p:nvPr/>
        </p:nvSpPr>
        <p:spPr>
          <a:xfrm>
            <a:off x="1034900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8" name="Google Shape;1428;p44"/>
          <p:cNvSpPr/>
          <p:nvPr/>
        </p:nvSpPr>
        <p:spPr>
          <a:xfrm>
            <a:off x="1308725" y="29593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9" name="Google Shape;1429;p44"/>
          <p:cNvSpPr/>
          <p:nvPr/>
        </p:nvSpPr>
        <p:spPr>
          <a:xfrm>
            <a:off x="1414075" y="3481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0" name="Google Shape;1430;p44"/>
          <p:cNvSpPr/>
          <p:nvPr/>
        </p:nvSpPr>
        <p:spPr>
          <a:xfrm>
            <a:off x="1578725" y="288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1" name="Google Shape;1431;p44"/>
          <p:cNvSpPr/>
          <p:nvPr/>
        </p:nvSpPr>
        <p:spPr>
          <a:xfrm>
            <a:off x="1621350" y="3253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2" name="Google Shape;1432;p44"/>
          <p:cNvSpPr/>
          <p:nvPr/>
        </p:nvSpPr>
        <p:spPr>
          <a:xfrm>
            <a:off x="1923125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3" name="Google Shape;1433;p44"/>
          <p:cNvSpPr/>
          <p:nvPr/>
        </p:nvSpPr>
        <p:spPr>
          <a:xfrm>
            <a:off x="1923125" y="3397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4" name="Google Shape;1434;p44"/>
          <p:cNvSpPr/>
          <p:nvPr/>
        </p:nvSpPr>
        <p:spPr>
          <a:xfrm>
            <a:off x="2368850" y="27529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5" name="Google Shape;1435;p44"/>
          <p:cNvSpPr/>
          <p:nvPr/>
        </p:nvSpPr>
        <p:spPr>
          <a:xfrm>
            <a:off x="2390163" y="31204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6" name="Google Shape;1436;p44"/>
          <p:cNvSpPr/>
          <p:nvPr/>
        </p:nvSpPr>
        <p:spPr>
          <a:xfrm>
            <a:off x="650775" y="2817400"/>
            <a:ext cx="1999500" cy="9480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7" name="Google Shape;1437;p44"/>
          <p:cNvSpPr/>
          <p:nvPr/>
        </p:nvSpPr>
        <p:spPr>
          <a:xfrm>
            <a:off x="1835050" y="2024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8" name="Google Shape;1438;p44"/>
          <p:cNvSpPr/>
          <p:nvPr/>
        </p:nvSpPr>
        <p:spPr>
          <a:xfrm>
            <a:off x="1874075" y="24181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9" name="Google Shape;1439;p44"/>
          <p:cNvSpPr/>
          <p:nvPr/>
        </p:nvSpPr>
        <p:spPr>
          <a:xfrm>
            <a:off x="2096938" y="23236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0" name="Google Shape;1440;p44"/>
          <p:cNvSpPr/>
          <p:nvPr/>
        </p:nvSpPr>
        <p:spPr>
          <a:xfrm>
            <a:off x="2096950" y="2024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1" name="Google Shape;1441;p44"/>
          <p:cNvSpPr/>
          <p:nvPr/>
        </p:nvSpPr>
        <p:spPr>
          <a:xfrm>
            <a:off x="2368850" y="1526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2" name="Google Shape;1442;p44"/>
          <p:cNvSpPr/>
          <p:nvPr/>
        </p:nvSpPr>
        <p:spPr>
          <a:xfrm>
            <a:off x="265027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3" name="Google Shape;1443;p44"/>
          <p:cNvSpPr/>
          <p:nvPr/>
        </p:nvSpPr>
        <p:spPr>
          <a:xfrm>
            <a:off x="2342125" y="23236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4" name="Google Shape;1444;p44"/>
          <p:cNvSpPr/>
          <p:nvPr/>
        </p:nvSpPr>
        <p:spPr>
          <a:xfrm>
            <a:off x="2627963" y="2229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5" name="Google Shape;1445;p44"/>
          <p:cNvSpPr/>
          <p:nvPr/>
        </p:nvSpPr>
        <p:spPr>
          <a:xfrm>
            <a:off x="297237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6" name="Google Shape;1446;p44"/>
          <p:cNvSpPr/>
          <p:nvPr/>
        </p:nvSpPr>
        <p:spPr>
          <a:xfrm>
            <a:off x="296575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7" name="Google Shape;1447;p44"/>
          <p:cNvSpPr/>
          <p:nvPr/>
        </p:nvSpPr>
        <p:spPr>
          <a:xfrm>
            <a:off x="1912000" y="1494700"/>
            <a:ext cx="1357500" cy="1258200"/>
          </a:xfrm>
          <a:prstGeom prst="roundRect">
            <a:avLst>
              <a:gd fmla="val 7239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8" name="Google Shape;1448;p44"/>
          <p:cNvSpPr/>
          <p:nvPr/>
        </p:nvSpPr>
        <p:spPr>
          <a:xfrm>
            <a:off x="3212425" y="125620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9" name="Google Shape;1449;p44"/>
          <p:cNvSpPr/>
          <p:nvPr/>
        </p:nvSpPr>
        <p:spPr>
          <a:xfrm>
            <a:off x="3400275" y="1452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0" name="Google Shape;1450;p44"/>
          <p:cNvSpPr/>
          <p:nvPr/>
        </p:nvSpPr>
        <p:spPr>
          <a:xfrm>
            <a:off x="3309313" y="1897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1" name="Google Shape;1451;p44"/>
          <p:cNvSpPr/>
          <p:nvPr/>
        </p:nvSpPr>
        <p:spPr>
          <a:xfrm>
            <a:off x="3269500" y="2342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2" name="Google Shape;1452;p44"/>
          <p:cNvSpPr/>
          <p:nvPr/>
        </p:nvSpPr>
        <p:spPr>
          <a:xfrm>
            <a:off x="3498575" y="22552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3" name="Google Shape;1453;p44"/>
          <p:cNvSpPr/>
          <p:nvPr/>
        </p:nvSpPr>
        <p:spPr>
          <a:xfrm>
            <a:off x="3707475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4" name="Google Shape;1454;p44"/>
          <p:cNvSpPr/>
          <p:nvPr/>
        </p:nvSpPr>
        <p:spPr>
          <a:xfrm>
            <a:off x="3707475" y="18134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5" name="Google Shape;1455;p44"/>
          <p:cNvSpPr/>
          <p:nvPr/>
        </p:nvSpPr>
        <p:spPr>
          <a:xfrm>
            <a:off x="3724425" y="21794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6" name="Google Shape;1456;p44"/>
          <p:cNvSpPr/>
          <p:nvPr/>
        </p:nvSpPr>
        <p:spPr>
          <a:xfrm>
            <a:off x="3985975" y="1317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7" name="Google Shape;1457;p44"/>
          <p:cNvSpPr/>
          <p:nvPr/>
        </p:nvSpPr>
        <p:spPr>
          <a:xfrm>
            <a:off x="3966588" y="17755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8" name="Google Shape;1458;p44"/>
          <p:cNvSpPr/>
          <p:nvPr/>
        </p:nvSpPr>
        <p:spPr>
          <a:xfrm>
            <a:off x="3269500" y="1186625"/>
            <a:ext cx="974100" cy="1504500"/>
          </a:xfrm>
          <a:prstGeom prst="roundRect">
            <a:avLst>
              <a:gd fmla="val 7239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9" name="Google Shape;1459;p44"/>
          <p:cNvSpPr/>
          <p:nvPr/>
        </p:nvSpPr>
        <p:spPr>
          <a:xfrm>
            <a:off x="2650275" y="2722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0" name="Google Shape;1460;p44"/>
          <p:cNvSpPr/>
          <p:nvPr/>
        </p:nvSpPr>
        <p:spPr>
          <a:xfrm>
            <a:off x="2802675" y="28744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1" name="Google Shape;1461;p44"/>
          <p:cNvSpPr/>
          <p:nvPr/>
        </p:nvSpPr>
        <p:spPr>
          <a:xfrm>
            <a:off x="2627975" y="348122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2" name="Google Shape;1462;p44"/>
          <p:cNvSpPr/>
          <p:nvPr/>
        </p:nvSpPr>
        <p:spPr>
          <a:xfrm>
            <a:off x="2267525" y="3681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3" name="Google Shape;1463;p44"/>
          <p:cNvSpPr/>
          <p:nvPr/>
        </p:nvSpPr>
        <p:spPr>
          <a:xfrm>
            <a:off x="2925100" y="32881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4" name="Google Shape;1464;p44"/>
          <p:cNvSpPr/>
          <p:nvPr/>
        </p:nvSpPr>
        <p:spPr>
          <a:xfrm>
            <a:off x="3120975" y="36159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5" name="Google Shape;1465;p44"/>
          <p:cNvSpPr/>
          <p:nvPr/>
        </p:nvSpPr>
        <p:spPr>
          <a:xfrm>
            <a:off x="3165563" y="31452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6" name="Google Shape;1466;p44"/>
          <p:cNvSpPr/>
          <p:nvPr/>
        </p:nvSpPr>
        <p:spPr>
          <a:xfrm>
            <a:off x="3215175" y="2765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7" name="Google Shape;1467;p44"/>
          <p:cNvSpPr/>
          <p:nvPr/>
        </p:nvSpPr>
        <p:spPr>
          <a:xfrm>
            <a:off x="3458788" y="2979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8" name="Google Shape;1468;p44"/>
          <p:cNvSpPr/>
          <p:nvPr/>
        </p:nvSpPr>
        <p:spPr>
          <a:xfrm>
            <a:off x="3355150" y="339790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9" name="Google Shape;1469;p44"/>
          <p:cNvSpPr/>
          <p:nvPr/>
        </p:nvSpPr>
        <p:spPr>
          <a:xfrm>
            <a:off x="2267525" y="2752900"/>
            <a:ext cx="1535700" cy="12582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0" name="Google Shape;1470;p44"/>
          <p:cNvSpPr/>
          <p:nvPr/>
        </p:nvSpPr>
        <p:spPr>
          <a:xfrm>
            <a:off x="3813072" y="27529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1" name="Google Shape;1471;p44"/>
          <p:cNvSpPr/>
          <p:nvPr/>
        </p:nvSpPr>
        <p:spPr>
          <a:xfrm>
            <a:off x="4040175" y="2987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2" name="Google Shape;1472;p44"/>
          <p:cNvSpPr/>
          <p:nvPr/>
        </p:nvSpPr>
        <p:spPr>
          <a:xfrm>
            <a:off x="4243250" y="26227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3" name="Google Shape;1473;p44"/>
          <p:cNvSpPr/>
          <p:nvPr/>
        </p:nvSpPr>
        <p:spPr>
          <a:xfrm>
            <a:off x="4489375" y="28744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4" name="Google Shape;1474;p44"/>
          <p:cNvSpPr/>
          <p:nvPr/>
        </p:nvSpPr>
        <p:spPr>
          <a:xfrm>
            <a:off x="4865175" y="30303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5" name="Google Shape;1475;p44"/>
          <p:cNvSpPr/>
          <p:nvPr/>
        </p:nvSpPr>
        <p:spPr>
          <a:xfrm>
            <a:off x="5277675" y="27220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6" name="Google Shape;1476;p44"/>
          <p:cNvSpPr/>
          <p:nvPr/>
        </p:nvSpPr>
        <p:spPr>
          <a:xfrm>
            <a:off x="4826575" y="266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7" name="Google Shape;1477;p44"/>
          <p:cNvSpPr/>
          <p:nvPr/>
        </p:nvSpPr>
        <p:spPr>
          <a:xfrm>
            <a:off x="4703950" y="22552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8" name="Google Shape;1478;p44"/>
          <p:cNvSpPr/>
          <p:nvPr/>
        </p:nvSpPr>
        <p:spPr>
          <a:xfrm>
            <a:off x="5089250" y="24181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9" name="Google Shape;1479;p44"/>
          <p:cNvSpPr/>
          <p:nvPr/>
        </p:nvSpPr>
        <p:spPr>
          <a:xfrm>
            <a:off x="5331400" y="23879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0" name="Google Shape;1480;p44"/>
          <p:cNvSpPr/>
          <p:nvPr/>
        </p:nvSpPr>
        <p:spPr>
          <a:xfrm>
            <a:off x="3842978" y="2366900"/>
            <a:ext cx="1877400" cy="12582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1" name="Google Shape;1481;p44"/>
          <p:cNvSpPr/>
          <p:nvPr/>
        </p:nvSpPr>
        <p:spPr>
          <a:xfrm>
            <a:off x="4214188" y="209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2" name="Google Shape;1482;p44"/>
          <p:cNvSpPr/>
          <p:nvPr/>
        </p:nvSpPr>
        <p:spPr>
          <a:xfrm>
            <a:off x="4243250" y="176232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3" name="Google Shape;1483;p44"/>
          <p:cNvSpPr/>
          <p:nvPr/>
        </p:nvSpPr>
        <p:spPr>
          <a:xfrm>
            <a:off x="4489850" y="16364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4" name="Google Shape;1484;p44"/>
          <p:cNvSpPr/>
          <p:nvPr/>
        </p:nvSpPr>
        <p:spPr>
          <a:xfrm>
            <a:off x="4476475" y="20155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5" name="Google Shape;1485;p44"/>
          <p:cNvSpPr/>
          <p:nvPr/>
        </p:nvSpPr>
        <p:spPr>
          <a:xfrm>
            <a:off x="4771850" y="14080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6" name="Google Shape;1486;p44"/>
          <p:cNvSpPr/>
          <p:nvPr/>
        </p:nvSpPr>
        <p:spPr>
          <a:xfrm>
            <a:off x="4771850" y="1805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7" name="Google Shape;1487;p44"/>
          <p:cNvSpPr/>
          <p:nvPr/>
        </p:nvSpPr>
        <p:spPr>
          <a:xfrm>
            <a:off x="5046850" y="1244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8" name="Google Shape;1488;p44"/>
          <p:cNvSpPr/>
          <p:nvPr/>
        </p:nvSpPr>
        <p:spPr>
          <a:xfrm>
            <a:off x="5039738" y="17500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9" name="Google Shape;1489;p44"/>
          <p:cNvSpPr/>
          <p:nvPr/>
        </p:nvSpPr>
        <p:spPr>
          <a:xfrm>
            <a:off x="5089250" y="20369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0" name="Google Shape;1490;p44"/>
          <p:cNvSpPr/>
          <p:nvPr/>
        </p:nvSpPr>
        <p:spPr>
          <a:xfrm>
            <a:off x="5333650" y="168612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1" name="Google Shape;1491;p44"/>
          <p:cNvSpPr/>
          <p:nvPr/>
        </p:nvSpPr>
        <p:spPr>
          <a:xfrm>
            <a:off x="4273251" y="1186625"/>
            <a:ext cx="1447200" cy="12177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2" name="Google Shape;1492;p44"/>
          <p:cNvSpPr/>
          <p:nvPr/>
        </p:nvSpPr>
        <p:spPr>
          <a:xfrm>
            <a:off x="5836225" y="4812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3" name="Google Shape;1493;p44"/>
          <p:cNvSpPr/>
          <p:nvPr/>
        </p:nvSpPr>
        <p:spPr>
          <a:xfrm>
            <a:off x="6074875" y="650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4" name="Google Shape;1494;p44"/>
          <p:cNvSpPr/>
          <p:nvPr/>
        </p:nvSpPr>
        <p:spPr>
          <a:xfrm>
            <a:off x="5889675" y="1085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5" name="Google Shape;1495;p44"/>
          <p:cNvSpPr/>
          <p:nvPr/>
        </p:nvSpPr>
        <p:spPr>
          <a:xfrm>
            <a:off x="6379675" y="650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6" name="Google Shape;1496;p44"/>
          <p:cNvSpPr/>
          <p:nvPr/>
        </p:nvSpPr>
        <p:spPr>
          <a:xfrm>
            <a:off x="6386225" y="1085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7" name="Google Shape;1497;p44"/>
          <p:cNvSpPr/>
          <p:nvPr/>
        </p:nvSpPr>
        <p:spPr>
          <a:xfrm>
            <a:off x="5895450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8" name="Google Shape;1498;p44"/>
          <p:cNvSpPr/>
          <p:nvPr/>
        </p:nvSpPr>
        <p:spPr>
          <a:xfrm>
            <a:off x="6107725" y="15202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9" name="Google Shape;1499;p44"/>
          <p:cNvSpPr/>
          <p:nvPr/>
        </p:nvSpPr>
        <p:spPr>
          <a:xfrm>
            <a:off x="6457250" y="1452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0" name="Google Shape;1500;p44"/>
          <p:cNvSpPr/>
          <p:nvPr/>
        </p:nvSpPr>
        <p:spPr>
          <a:xfrm>
            <a:off x="6663375" y="5476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1" name="Google Shape;1501;p44"/>
          <p:cNvSpPr/>
          <p:nvPr/>
        </p:nvSpPr>
        <p:spPr>
          <a:xfrm>
            <a:off x="6580575" y="949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2" name="Google Shape;1502;p44"/>
          <p:cNvSpPr/>
          <p:nvPr/>
        </p:nvSpPr>
        <p:spPr>
          <a:xfrm>
            <a:off x="5734350" y="337775"/>
            <a:ext cx="1190700" cy="15852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3" name="Google Shape;1503;p44"/>
          <p:cNvSpPr/>
          <p:nvPr/>
        </p:nvSpPr>
        <p:spPr>
          <a:xfrm>
            <a:off x="6839300" y="949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4" name="Google Shape;1504;p44"/>
          <p:cNvSpPr/>
          <p:nvPr/>
        </p:nvSpPr>
        <p:spPr>
          <a:xfrm>
            <a:off x="7086275" y="8487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5" name="Google Shape;1505;p44"/>
          <p:cNvSpPr/>
          <p:nvPr/>
        </p:nvSpPr>
        <p:spPr>
          <a:xfrm>
            <a:off x="7490525" y="650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6" name="Google Shape;1506;p44"/>
          <p:cNvSpPr/>
          <p:nvPr/>
        </p:nvSpPr>
        <p:spPr>
          <a:xfrm>
            <a:off x="7792875" y="5476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7" name="Google Shape;1507;p44"/>
          <p:cNvSpPr/>
          <p:nvPr/>
        </p:nvSpPr>
        <p:spPr>
          <a:xfrm>
            <a:off x="7982075" y="9466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8" name="Google Shape;1508;p44"/>
          <p:cNvSpPr/>
          <p:nvPr/>
        </p:nvSpPr>
        <p:spPr>
          <a:xfrm>
            <a:off x="7725600" y="1017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9" name="Google Shape;1509;p44"/>
          <p:cNvSpPr/>
          <p:nvPr/>
        </p:nvSpPr>
        <p:spPr>
          <a:xfrm>
            <a:off x="7430675" y="1085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0" name="Google Shape;1510;p44"/>
          <p:cNvSpPr/>
          <p:nvPr/>
        </p:nvSpPr>
        <p:spPr>
          <a:xfrm>
            <a:off x="7184150" y="1317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1" name="Google Shape;1511;p44"/>
          <p:cNvSpPr/>
          <p:nvPr/>
        </p:nvSpPr>
        <p:spPr>
          <a:xfrm>
            <a:off x="6882775" y="13518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2" name="Google Shape;1512;p44"/>
          <p:cNvSpPr/>
          <p:nvPr/>
        </p:nvSpPr>
        <p:spPr>
          <a:xfrm>
            <a:off x="7787650" y="13456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3" name="Google Shape;1513;p44"/>
          <p:cNvSpPr/>
          <p:nvPr/>
        </p:nvSpPr>
        <p:spPr>
          <a:xfrm>
            <a:off x="6919475" y="547625"/>
            <a:ext cx="1357500" cy="11385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14" name="Google Shape;1514;p44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0100" y="1978250"/>
            <a:ext cx="1257675" cy="194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5" name="Google Shape;1515;p44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02500" y="2130650"/>
            <a:ext cx="1257675" cy="19417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6" name="Google Shape;1516;p44"/>
          <p:cNvSpPr/>
          <p:nvPr/>
        </p:nvSpPr>
        <p:spPr>
          <a:xfrm>
            <a:off x="6938950" y="1785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7" name="Google Shape;1517;p44"/>
          <p:cNvSpPr/>
          <p:nvPr/>
        </p:nvSpPr>
        <p:spPr>
          <a:xfrm>
            <a:off x="7268150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8" name="Google Shape;1518;p44"/>
          <p:cNvSpPr/>
          <p:nvPr/>
        </p:nvSpPr>
        <p:spPr>
          <a:xfrm>
            <a:off x="7165975" y="21430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9" name="Google Shape;1519;p44"/>
          <p:cNvSpPr/>
          <p:nvPr/>
        </p:nvSpPr>
        <p:spPr>
          <a:xfrm>
            <a:off x="7629025" y="22552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0" name="Google Shape;1520;p44"/>
          <p:cNvSpPr/>
          <p:nvPr/>
        </p:nvSpPr>
        <p:spPr>
          <a:xfrm>
            <a:off x="7386875" y="2025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1" name="Google Shape;1521;p44"/>
          <p:cNvSpPr/>
          <p:nvPr/>
        </p:nvSpPr>
        <p:spPr>
          <a:xfrm>
            <a:off x="7641625" y="17446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2" name="Google Shape;1522;p44"/>
          <p:cNvSpPr/>
          <p:nvPr/>
        </p:nvSpPr>
        <p:spPr>
          <a:xfrm>
            <a:off x="8015100" y="17446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3" name="Google Shape;1523;p44"/>
          <p:cNvSpPr/>
          <p:nvPr/>
        </p:nvSpPr>
        <p:spPr>
          <a:xfrm>
            <a:off x="7957975" y="209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24" name="Google Shape;1524;p44"/>
          <p:cNvPicPr preferRelativeResize="0"/>
          <p:nvPr/>
        </p:nvPicPr>
        <p:blipFill rotWithShape="1">
          <a:blip r:embed="rId3">
            <a:alphaModFix/>
          </a:blip>
          <a:srcRect b="38901" l="0" r="69327" t="0"/>
          <a:stretch/>
        </p:blipFill>
        <p:spPr>
          <a:xfrm>
            <a:off x="7165975" y="2665850"/>
            <a:ext cx="1081226" cy="1446850"/>
          </a:xfrm>
          <a:prstGeom prst="rect">
            <a:avLst/>
          </a:prstGeom>
          <a:noFill/>
          <a:ln>
            <a:noFill/>
          </a:ln>
        </p:spPr>
      </p:pic>
      <p:sp>
        <p:nvSpPr>
          <p:cNvPr id="1525" name="Google Shape;1525;p44"/>
          <p:cNvSpPr/>
          <p:nvPr/>
        </p:nvSpPr>
        <p:spPr>
          <a:xfrm>
            <a:off x="7135800" y="266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6" name="Google Shape;1526;p44"/>
          <p:cNvSpPr/>
          <p:nvPr/>
        </p:nvSpPr>
        <p:spPr>
          <a:xfrm>
            <a:off x="6938950" y="1646425"/>
            <a:ext cx="1387500" cy="12582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7" name="Google Shape;1527;p44"/>
          <p:cNvSpPr/>
          <p:nvPr/>
        </p:nvSpPr>
        <p:spPr>
          <a:xfrm>
            <a:off x="7943850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8" name="Google Shape;1528;p44"/>
          <p:cNvSpPr/>
          <p:nvPr/>
        </p:nvSpPr>
        <p:spPr>
          <a:xfrm>
            <a:off x="7670025" y="28730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9" name="Google Shape;1529;p44"/>
          <p:cNvSpPr/>
          <p:nvPr/>
        </p:nvSpPr>
        <p:spPr>
          <a:xfrm>
            <a:off x="7379813" y="28858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3" name="Shape 1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4" name="Google Shape;1534;p45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104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35" name="Google Shape;1535;p45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726054" y="13736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6" name="Google Shape;1536;p45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3158979" y="12294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7" name="Google Shape;1537;p45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1308729" y="1862200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8" name="Google Shape;1538;p45"/>
          <p:cNvPicPr preferRelativeResize="0"/>
          <p:nvPr/>
        </p:nvPicPr>
        <p:blipFill rotWithShape="1">
          <a:blip r:embed="rId3">
            <a:alphaModFix/>
          </a:blip>
          <a:srcRect b="6218" l="0" r="30982" t="0"/>
          <a:stretch/>
        </p:blipFill>
        <p:spPr>
          <a:xfrm>
            <a:off x="5836225" y="445025"/>
            <a:ext cx="2432925" cy="2220825"/>
          </a:xfrm>
          <a:prstGeom prst="rect">
            <a:avLst/>
          </a:prstGeom>
          <a:noFill/>
          <a:ln>
            <a:noFill/>
          </a:ln>
        </p:spPr>
      </p:pic>
      <p:sp>
        <p:nvSpPr>
          <p:cNvPr id="1539" name="Google Shape;1539;p45"/>
          <p:cNvSpPr/>
          <p:nvPr/>
        </p:nvSpPr>
        <p:spPr>
          <a:xfrm>
            <a:off x="690500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0" name="Google Shape;1540;p45"/>
          <p:cNvSpPr/>
          <p:nvPr/>
        </p:nvSpPr>
        <p:spPr>
          <a:xfrm>
            <a:off x="9643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1" name="Google Shape;1541;p45"/>
          <p:cNvSpPr/>
          <p:nvPr/>
        </p:nvSpPr>
        <p:spPr>
          <a:xfrm>
            <a:off x="13087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2" name="Google Shape;1542;p45"/>
          <p:cNvSpPr/>
          <p:nvPr/>
        </p:nvSpPr>
        <p:spPr>
          <a:xfrm>
            <a:off x="157872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3" name="Google Shape;1543;p45"/>
          <p:cNvSpPr/>
          <p:nvPr/>
        </p:nvSpPr>
        <p:spPr>
          <a:xfrm>
            <a:off x="782400" y="20155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4" name="Google Shape;1544;p45"/>
          <p:cNvSpPr/>
          <p:nvPr/>
        </p:nvSpPr>
        <p:spPr>
          <a:xfrm>
            <a:off x="1308725" y="18621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5" name="Google Shape;1545;p45"/>
          <p:cNvSpPr/>
          <p:nvPr/>
        </p:nvSpPr>
        <p:spPr>
          <a:xfrm>
            <a:off x="153952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6" name="Google Shape;1546;p45"/>
          <p:cNvSpPr/>
          <p:nvPr/>
        </p:nvSpPr>
        <p:spPr>
          <a:xfrm>
            <a:off x="78240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7" name="Google Shape;1547;p45"/>
          <p:cNvSpPr/>
          <p:nvPr/>
        </p:nvSpPr>
        <p:spPr>
          <a:xfrm>
            <a:off x="1034900" y="2475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8" name="Google Shape;1548;p45"/>
          <p:cNvSpPr/>
          <p:nvPr/>
        </p:nvSpPr>
        <p:spPr>
          <a:xfrm>
            <a:off x="1379300" y="2518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9" name="Google Shape;1549;p45"/>
          <p:cNvSpPr/>
          <p:nvPr/>
        </p:nvSpPr>
        <p:spPr>
          <a:xfrm>
            <a:off x="650775" y="1317250"/>
            <a:ext cx="1218900" cy="1528500"/>
          </a:xfrm>
          <a:prstGeom prst="roundRect">
            <a:avLst>
              <a:gd fmla="val 7720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0" name="Google Shape;1550;p45"/>
          <p:cNvSpPr/>
          <p:nvPr/>
        </p:nvSpPr>
        <p:spPr>
          <a:xfrm>
            <a:off x="782400" y="2982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1" name="Google Shape;1551;p45"/>
          <p:cNvSpPr/>
          <p:nvPr/>
        </p:nvSpPr>
        <p:spPr>
          <a:xfrm>
            <a:off x="1034900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2" name="Google Shape;1552;p45"/>
          <p:cNvSpPr/>
          <p:nvPr/>
        </p:nvSpPr>
        <p:spPr>
          <a:xfrm>
            <a:off x="1308725" y="29593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3" name="Google Shape;1553;p45"/>
          <p:cNvSpPr/>
          <p:nvPr/>
        </p:nvSpPr>
        <p:spPr>
          <a:xfrm>
            <a:off x="1414075" y="3481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4" name="Google Shape;1554;p45"/>
          <p:cNvSpPr/>
          <p:nvPr/>
        </p:nvSpPr>
        <p:spPr>
          <a:xfrm>
            <a:off x="1578725" y="288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5" name="Google Shape;1555;p45"/>
          <p:cNvSpPr/>
          <p:nvPr/>
        </p:nvSpPr>
        <p:spPr>
          <a:xfrm>
            <a:off x="1621350" y="3253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6" name="Google Shape;1556;p45"/>
          <p:cNvSpPr/>
          <p:nvPr/>
        </p:nvSpPr>
        <p:spPr>
          <a:xfrm>
            <a:off x="1923125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7" name="Google Shape;1557;p45"/>
          <p:cNvSpPr/>
          <p:nvPr/>
        </p:nvSpPr>
        <p:spPr>
          <a:xfrm>
            <a:off x="1923125" y="3397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8" name="Google Shape;1558;p45"/>
          <p:cNvSpPr/>
          <p:nvPr/>
        </p:nvSpPr>
        <p:spPr>
          <a:xfrm>
            <a:off x="2368850" y="27529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9" name="Google Shape;1559;p45"/>
          <p:cNvSpPr/>
          <p:nvPr/>
        </p:nvSpPr>
        <p:spPr>
          <a:xfrm>
            <a:off x="2390163" y="31204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0" name="Google Shape;1560;p45"/>
          <p:cNvSpPr/>
          <p:nvPr/>
        </p:nvSpPr>
        <p:spPr>
          <a:xfrm>
            <a:off x="650775" y="2817400"/>
            <a:ext cx="1999500" cy="9480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1" name="Google Shape;1561;p45"/>
          <p:cNvSpPr/>
          <p:nvPr/>
        </p:nvSpPr>
        <p:spPr>
          <a:xfrm>
            <a:off x="1835050" y="2024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2" name="Google Shape;1562;p45"/>
          <p:cNvSpPr/>
          <p:nvPr/>
        </p:nvSpPr>
        <p:spPr>
          <a:xfrm>
            <a:off x="1874075" y="24181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3" name="Google Shape;1563;p45"/>
          <p:cNvSpPr/>
          <p:nvPr/>
        </p:nvSpPr>
        <p:spPr>
          <a:xfrm>
            <a:off x="2096938" y="23236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4" name="Google Shape;1564;p45"/>
          <p:cNvSpPr/>
          <p:nvPr/>
        </p:nvSpPr>
        <p:spPr>
          <a:xfrm>
            <a:off x="2096950" y="2024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5" name="Google Shape;1565;p45"/>
          <p:cNvSpPr/>
          <p:nvPr/>
        </p:nvSpPr>
        <p:spPr>
          <a:xfrm>
            <a:off x="2368850" y="1526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6" name="Google Shape;1566;p45"/>
          <p:cNvSpPr/>
          <p:nvPr/>
        </p:nvSpPr>
        <p:spPr>
          <a:xfrm>
            <a:off x="265027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7" name="Google Shape;1567;p45"/>
          <p:cNvSpPr/>
          <p:nvPr/>
        </p:nvSpPr>
        <p:spPr>
          <a:xfrm>
            <a:off x="2342125" y="23236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8" name="Google Shape;1568;p45"/>
          <p:cNvSpPr/>
          <p:nvPr/>
        </p:nvSpPr>
        <p:spPr>
          <a:xfrm>
            <a:off x="2627963" y="2229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9" name="Google Shape;1569;p45"/>
          <p:cNvSpPr/>
          <p:nvPr/>
        </p:nvSpPr>
        <p:spPr>
          <a:xfrm>
            <a:off x="297237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0" name="Google Shape;1570;p45"/>
          <p:cNvSpPr/>
          <p:nvPr/>
        </p:nvSpPr>
        <p:spPr>
          <a:xfrm>
            <a:off x="296575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1" name="Google Shape;1571;p45"/>
          <p:cNvSpPr/>
          <p:nvPr/>
        </p:nvSpPr>
        <p:spPr>
          <a:xfrm>
            <a:off x="1912000" y="1494700"/>
            <a:ext cx="1357500" cy="1258200"/>
          </a:xfrm>
          <a:prstGeom prst="roundRect">
            <a:avLst>
              <a:gd fmla="val 7239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2" name="Google Shape;1572;p45"/>
          <p:cNvSpPr/>
          <p:nvPr/>
        </p:nvSpPr>
        <p:spPr>
          <a:xfrm>
            <a:off x="3212425" y="125620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3" name="Google Shape;1573;p45"/>
          <p:cNvSpPr/>
          <p:nvPr/>
        </p:nvSpPr>
        <p:spPr>
          <a:xfrm>
            <a:off x="3400275" y="1452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4" name="Google Shape;1574;p45"/>
          <p:cNvSpPr/>
          <p:nvPr/>
        </p:nvSpPr>
        <p:spPr>
          <a:xfrm>
            <a:off x="3309313" y="1897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5" name="Google Shape;1575;p45"/>
          <p:cNvSpPr/>
          <p:nvPr/>
        </p:nvSpPr>
        <p:spPr>
          <a:xfrm>
            <a:off x="3269500" y="2342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6" name="Google Shape;1576;p45"/>
          <p:cNvSpPr/>
          <p:nvPr/>
        </p:nvSpPr>
        <p:spPr>
          <a:xfrm>
            <a:off x="3498575" y="22552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7" name="Google Shape;1577;p45"/>
          <p:cNvSpPr/>
          <p:nvPr/>
        </p:nvSpPr>
        <p:spPr>
          <a:xfrm>
            <a:off x="3707475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8" name="Google Shape;1578;p45"/>
          <p:cNvSpPr/>
          <p:nvPr/>
        </p:nvSpPr>
        <p:spPr>
          <a:xfrm>
            <a:off x="3707475" y="18134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9" name="Google Shape;1579;p45"/>
          <p:cNvSpPr/>
          <p:nvPr/>
        </p:nvSpPr>
        <p:spPr>
          <a:xfrm>
            <a:off x="3724425" y="21794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0" name="Google Shape;1580;p45"/>
          <p:cNvSpPr/>
          <p:nvPr/>
        </p:nvSpPr>
        <p:spPr>
          <a:xfrm>
            <a:off x="3985975" y="1317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1" name="Google Shape;1581;p45"/>
          <p:cNvSpPr/>
          <p:nvPr/>
        </p:nvSpPr>
        <p:spPr>
          <a:xfrm>
            <a:off x="3966588" y="17755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2" name="Google Shape;1582;p45"/>
          <p:cNvSpPr/>
          <p:nvPr/>
        </p:nvSpPr>
        <p:spPr>
          <a:xfrm>
            <a:off x="3269500" y="1186625"/>
            <a:ext cx="974100" cy="1504500"/>
          </a:xfrm>
          <a:prstGeom prst="roundRect">
            <a:avLst>
              <a:gd fmla="val 7239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3" name="Google Shape;1583;p45"/>
          <p:cNvSpPr/>
          <p:nvPr/>
        </p:nvSpPr>
        <p:spPr>
          <a:xfrm>
            <a:off x="2650275" y="2722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4" name="Google Shape;1584;p45"/>
          <p:cNvSpPr/>
          <p:nvPr/>
        </p:nvSpPr>
        <p:spPr>
          <a:xfrm>
            <a:off x="2802675" y="28744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5" name="Google Shape;1585;p45"/>
          <p:cNvSpPr/>
          <p:nvPr/>
        </p:nvSpPr>
        <p:spPr>
          <a:xfrm>
            <a:off x="2627975" y="348122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6" name="Google Shape;1586;p45"/>
          <p:cNvSpPr/>
          <p:nvPr/>
        </p:nvSpPr>
        <p:spPr>
          <a:xfrm>
            <a:off x="2267525" y="3681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7" name="Google Shape;1587;p45"/>
          <p:cNvSpPr/>
          <p:nvPr/>
        </p:nvSpPr>
        <p:spPr>
          <a:xfrm>
            <a:off x="2925100" y="32881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8" name="Google Shape;1588;p45"/>
          <p:cNvSpPr/>
          <p:nvPr/>
        </p:nvSpPr>
        <p:spPr>
          <a:xfrm>
            <a:off x="3120975" y="36159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9" name="Google Shape;1589;p45"/>
          <p:cNvSpPr/>
          <p:nvPr/>
        </p:nvSpPr>
        <p:spPr>
          <a:xfrm>
            <a:off x="3165563" y="31452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0" name="Google Shape;1590;p45"/>
          <p:cNvSpPr/>
          <p:nvPr/>
        </p:nvSpPr>
        <p:spPr>
          <a:xfrm>
            <a:off x="3215175" y="2765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1" name="Google Shape;1591;p45"/>
          <p:cNvSpPr/>
          <p:nvPr/>
        </p:nvSpPr>
        <p:spPr>
          <a:xfrm>
            <a:off x="3458788" y="2979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2" name="Google Shape;1592;p45"/>
          <p:cNvSpPr/>
          <p:nvPr/>
        </p:nvSpPr>
        <p:spPr>
          <a:xfrm>
            <a:off x="3355150" y="339790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3" name="Google Shape;1593;p45"/>
          <p:cNvSpPr/>
          <p:nvPr/>
        </p:nvSpPr>
        <p:spPr>
          <a:xfrm>
            <a:off x="2267525" y="2752900"/>
            <a:ext cx="1535700" cy="12582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4" name="Google Shape;1594;p45"/>
          <p:cNvSpPr/>
          <p:nvPr/>
        </p:nvSpPr>
        <p:spPr>
          <a:xfrm>
            <a:off x="3813072" y="27529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5" name="Google Shape;1595;p45"/>
          <p:cNvSpPr/>
          <p:nvPr/>
        </p:nvSpPr>
        <p:spPr>
          <a:xfrm>
            <a:off x="4040175" y="2987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6" name="Google Shape;1596;p45"/>
          <p:cNvSpPr/>
          <p:nvPr/>
        </p:nvSpPr>
        <p:spPr>
          <a:xfrm>
            <a:off x="4243250" y="26227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7" name="Google Shape;1597;p45"/>
          <p:cNvSpPr/>
          <p:nvPr/>
        </p:nvSpPr>
        <p:spPr>
          <a:xfrm>
            <a:off x="4489375" y="28744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8" name="Google Shape;1598;p45"/>
          <p:cNvSpPr/>
          <p:nvPr/>
        </p:nvSpPr>
        <p:spPr>
          <a:xfrm>
            <a:off x="4865175" y="30303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9" name="Google Shape;1599;p45"/>
          <p:cNvSpPr/>
          <p:nvPr/>
        </p:nvSpPr>
        <p:spPr>
          <a:xfrm>
            <a:off x="5277675" y="27220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0" name="Google Shape;1600;p45"/>
          <p:cNvSpPr/>
          <p:nvPr/>
        </p:nvSpPr>
        <p:spPr>
          <a:xfrm>
            <a:off x="4826575" y="266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1" name="Google Shape;1601;p45"/>
          <p:cNvSpPr/>
          <p:nvPr/>
        </p:nvSpPr>
        <p:spPr>
          <a:xfrm>
            <a:off x="4703950" y="22552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2" name="Google Shape;1602;p45"/>
          <p:cNvSpPr/>
          <p:nvPr/>
        </p:nvSpPr>
        <p:spPr>
          <a:xfrm>
            <a:off x="5089250" y="24181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3" name="Google Shape;1603;p45"/>
          <p:cNvSpPr/>
          <p:nvPr/>
        </p:nvSpPr>
        <p:spPr>
          <a:xfrm>
            <a:off x="5331400" y="23879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4" name="Google Shape;1604;p45"/>
          <p:cNvSpPr/>
          <p:nvPr/>
        </p:nvSpPr>
        <p:spPr>
          <a:xfrm>
            <a:off x="3842978" y="2366900"/>
            <a:ext cx="1877400" cy="12582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5" name="Google Shape;1605;p45"/>
          <p:cNvSpPr/>
          <p:nvPr/>
        </p:nvSpPr>
        <p:spPr>
          <a:xfrm>
            <a:off x="4214188" y="209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6" name="Google Shape;1606;p45"/>
          <p:cNvSpPr/>
          <p:nvPr/>
        </p:nvSpPr>
        <p:spPr>
          <a:xfrm>
            <a:off x="4243250" y="176232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7" name="Google Shape;1607;p45"/>
          <p:cNvSpPr/>
          <p:nvPr/>
        </p:nvSpPr>
        <p:spPr>
          <a:xfrm>
            <a:off x="4489850" y="16364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8" name="Google Shape;1608;p45"/>
          <p:cNvSpPr/>
          <p:nvPr/>
        </p:nvSpPr>
        <p:spPr>
          <a:xfrm>
            <a:off x="4476475" y="20155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9" name="Google Shape;1609;p45"/>
          <p:cNvSpPr/>
          <p:nvPr/>
        </p:nvSpPr>
        <p:spPr>
          <a:xfrm>
            <a:off x="4771850" y="14080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0" name="Google Shape;1610;p45"/>
          <p:cNvSpPr/>
          <p:nvPr/>
        </p:nvSpPr>
        <p:spPr>
          <a:xfrm>
            <a:off x="4771850" y="1805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1" name="Google Shape;1611;p45"/>
          <p:cNvSpPr/>
          <p:nvPr/>
        </p:nvSpPr>
        <p:spPr>
          <a:xfrm>
            <a:off x="5046850" y="1244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2" name="Google Shape;1612;p45"/>
          <p:cNvSpPr/>
          <p:nvPr/>
        </p:nvSpPr>
        <p:spPr>
          <a:xfrm>
            <a:off x="5039738" y="17500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3" name="Google Shape;1613;p45"/>
          <p:cNvSpPr/>
          <p:nvPr/>
        </p:nvSpPr>
        <p:spPr>
          <a:xfrm>
            <a:off x="5089250" y="20369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4" name="Google Shape;1614;p45"/>
          <p:cNvSpPr/>
          <p:nvPr/>
        </p:nvSpPr>
        <p:spPr>
          <a:xfrm>
            <a:off x="5333650" y="168612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5" name="Google Shape;1615;p45"/>
          <p:cNvSpPr/>
          <p:nvPr/>
        </p:nvSpPr>
        <p:spPr>
          <a:xfrm>
            <a:off x="4273251" y="1186625"/>
            <a:ext cx="1447200" cy="12177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6" name="Google Shape;1616;p45"/>
          <p:cNvSpPr/>
          <p:nvPr/>
        </p:nvSpPr>
        <p:spPr>
          <a:xfrm>
            <a:off x="5836225" y="4812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7" name="Google Shape;1617;p45"/>
          <p:cNvSpPr/>
          <p:nvPr/>
        </p:nvSpPr>
        <p:spPr>
          <a:xfrm>
            <a:off x="6074875" y="650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8" name="Google Shape;1618;p45"/>
          <p:cNvSpPr/>
          <p:nvPr/>
        </p:nvSpPr>
        <p:spPr>
          <a:xfrm>
            <a:off x="5889675" y="1085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9" name="Google Shape;1619;p45"/>
          <p:cNvSpPr/>
          <p:nvPr/>
        </p:nvSpPr>
        <p:spPr>
          <a:xfrm>
            <a:off x="6379675" y="650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0" name="Google Shape;1620;p45"/>
          <p:cNvSpPr/>
          <p:nvPr/>
        </p:nvSpPr>
        <p:spPr>
          <a:xfrm>
            <a:off x="6386225" y="1085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1" name="Google Shape;1621;p45"/>
          <p:cNvSpPr/>
          <p:nvPr/>
        </p:nvSpPr>
        <p:spPr>
          <a:xfrm>
            <a:off x="5895450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2" name="Google Shape;1622;p45"/>
          <p:cNvSpPr/>
          <p:nvPr/>
        </p:nvSpPr>
        <p:spPr>
          <a:xfrm>
            <a:off x="6107725" y="15202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3" name="Google Shape;1623;p45"/>
          <p:cNvSpPr/>
          <p:nvPr/>
        </p:nvSpPr>
        <p:spPr>
          <a:xfrm>
            <a:off x="6457250" y="1452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4" name="Google Shape;1624;p45"/>
          <p:cNvSpPr/>
          <p:nvPr/>
        </p:nvSpPr>
        <p:spPr>
          <a:xfrm>
            <a:off x="6663375" y="5476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5" name="Google Shape;1625;p45"/>
          <p:cNvSpPr/>
          <p:nvPr/>
        </p:nvSpPr>
        <p:spPr>
          <a:xfrm>
            <a:off x="6580575" y="949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6" name="Google Shape;1626;p45"/>
          <p:cNvSpPr/>
          <p:nvPr/>
        </p:nvSpPr>
        <p:spPr>
          <a:xfrm>
            <a:off x="5734350" y="337775"/>
            <a:ext cx="1190700" cy="15852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7" name="Google Shape;1627;p45"/>
          <p:cNvSpPr/>
          <p:nvPr/>
        </p:nvSpPr>
        <p:spPr>
          <a:xfrm>
            <a:off x="6839300" y="949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8" name="Google Shape;1628;p45"/>
          <p:cNvSpPr/>
          <p:nvPr/>
        </p:nvSpPr>
        <p:spPr>
          <a:xfrm>
            <a:off x="7086275" y="8487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9" name="Google Shape;1629;p45"/>
          <p:cNvSpPr/>
          <p:nvPr/>
        </p:nvSpPr>
        <p:spPr>
          <a:xfrm>
            <a:off x="7490525" y="650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0" name="Google Shape;1630;p45"/>
          <p:cNvSpPr/>
          <p:nvPr/>
        </p:nvSpPr>
        <p:spPr>
          <a:xfrm>
            <a:off x="7792875" y="5476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1" name="Google Shape;1631;p45"/>
          <p:cNvSpPr/>
          <p:nvPr/>
        </p:nvSpPr>
        <p:spPr>
          <a:xfrm>
            <a:off x="7982075" y="9466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2" name="Google Shape;1632;p45"/>
          <p:cNvSpPr/>
          <p:nvPr/>
        </p:nvSpPr>
        <p:spPr>
          <a:xfrm>
            <a:off x="7725600" y="1017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3" name="Google Shape;1633;p45"/>
          <p:cNvSpPr/>
          <p:nvPr/>
        </p:nvSpPr>
        <p:spPr>
          <a:xfrm>
            <a:off x="7430675" y="1085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4" name="Google Shape;1634;p45"/>
          <p:cNvSpPr/>
          <p:nvPr/>
        </p:nvSpPr>
        <p:spPr>
          <a:xfrm>
            <a:off x="7184150" y="1317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5" name="Google Shape;1635;p45"/>
          <p:cNvSpPr/>
          <p:nvPr/>
        </p:nvSpPr>
        <p:spPr>
          <a:xfrm>
            <a:off x="6882775" y="13518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6" name="Google Shape;1636;p45"/>
          <p:cNvSpPr/>
          <p:nvPr/>
        </p:nvSpPr>
        <p:spPr>
          <a:xfrm>
            <a:off x="7787650" y="13456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7" name="Google Shape;1637;p45"/>
          <p:cNvSpPr/>
          <p:nvPr/>
        </p:nvSpPr>
        <p:spPr>
          <a:xfrm>
            <a:off x="6919475" y="547625"/>
            <a:ext cx="1357500" cy="11385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38" name="Google Shape;1638;p45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0100" y="1978250"/>
            <a:ext cx="1257675" cy="194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9" name="Google Shape;1639;p45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02500" y="2130650"/>
            <a:ext cx="1257675" cy="1941700"/>
          </a:xfrm>
          <a:prstGeom prst="rect">
            <a:avLst/>
          </a:prstGeom>
          <a:noFill/>
          <a:ln>
            <a:noFill/>
          </a:ln>
        </p:spPr>
      </p:pic>
      <p:sp>
        <p:nvSpPr>
          <p:cNvPr id="1640" name="Google Shape;1640;p45"/>
          <p:cNvSpPr/>
          <p:nvPr/>
        </p:nvSpPr>
        <p:spPr>
          <a:xfrm>
            <a:off x="6938950" y="1785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1" name="Google Shape;1641;p45"/>
          <p:cNvSpPr/>
          <p:nvPr/>
        </p:nvSpPr>
        <p:spPr>
          <a:xfrm>
            <a:off x="7268150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2" name="Google Shape;1642;p45"/>
          <p:cNvSpPr/>
          <p:nvPr/>
        </p:nvSpPr>
        <p:spPr>
          <a:xfrm>
            <a:off x="7165975" y="21430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3" name="Google Shape;1643;p45"/>
          <p:cNvSpPr/>
          <p:nvPr/>
        </p:nvSpPr>
        <p:spPr>
          <a:xfrm>
            <a:off x="7629025" y="22552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4" name="Google Shape;1644;p45"/>
          <p:cNvSpPr/>
          <p:nvPr/>
        </p:nvSpPr>
        <p:spPr>
          <a:xfrm>
            <a:off x="7386875" y="2025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5" name="Google Shape;1645;p45"/>
          <p:cNvSpPr/>
          <p:nvPr/>
        </p:nvSpPr>
        <p:spPr>
          <a:xfrm>
            <a:off x="7641625" y="17446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6" name="Google Shape;1646;p45"/>
          <p:cNvSpPr/>
          <p:nvPr/>
        </p:nvSpPr>
        <p:spPr>
          <a:xfrm>
            <a:off x="8015100" y="17446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7" name="Google Shape;1647;p45"/>
          <p:cNvSpPr/>
          <p:nvPr/>
        </p:nvSpPr>
        <p:spPr>
          <a:xfrm>
            <a:off x="7957975" y="209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48" name="Google Shape;1648;p45"/>
          <p:cNvPicPr preferRelativeResize="0"/>
          <p:nvPr/>
        </p:nvPicPr>
        <p:blipFill rotWithShape="1">
          <a:blip r:embed="rId3">
            <a:alphaModFix/>
          </a:blip>
          <a:srcRect b="38901" l="0" r="69327" t="0"/>
          <a:stretch/>
        </p:blipFill>
        <p:spPr>
          <a:xfrm>
            <a:off x="7165975" y="2665850"/>
            <a:ext cx="1081226" cy="1446850"/>
          </a:xfrm>
          <a:prstGeom prst="rect">
            <a:avLst/>
          </a:prstGeom>
          <a:noFill/>
          <a:ln>
            <a:noFill/>
          </a:ln>
        </p:spPr>
      </p:pic>
      <p:sp>
        <p:nvSpPr>
          <p:cNvPr id="1649" name="Google Shape;1649;p45"/>
          <p:cNvSpPr/>
          <p:nvPr/>
        </p:nvSpPr>
        <p:spPr>
          <a:xfrm>
            <a:off x="7135800" y="266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0" name="Google Shape;1650;p45"/>
          <p:cNvSpPr/>
          <p:nvPr/>
        </p:nvSpPr>
        <p:spPr>
          <a:xfrm>
            <a:off x="6938950" y="1646425"/>
            <a:ext cx="1387500" cy="12582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1" name="Google Shape;1651;p45"/>
          <p:cNvSpPr/>
          <p:nvPr/>
        </p:nvSpPr>
        <p:spPr>
          <a:xfrm>
            <a:off x="7943850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2" name="Google Shape;1652;p45"/>
          <p:cNvSpPr/>
          <p:nvPr/>
        </p:nvSpPr>
        <p:spPr>
          <a:xfrm>
            <a:off x="7670025" y="28730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3" name="Google Shape;1653;p45"/>
          <p:cNvSpPr/>
          <p:nvPr/>
        </p:nvSpPr>
        <p:spPr>
          <a:xfrm>
            <a:off x="7379813" y="28858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4" name="Google Shape;1654;p45"/>
          <p:cNvSpPr/>
          <p:nvPr/>
        </p:nvSpPr>
        <p:spPr>
          <a:xfrm>
            <a:off x="7227163" y="330600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8" name="Shape 1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9" name="Google Shape;1659;p46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105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60" name="Google Shape;1660;p46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726054" y="13736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1" name="Google Shape;1661;p46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3158979" y="12294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2" name="Google Shape;1662;p46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1308729" y="1862200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3" name="Google Shape;1663;p46"/>
          <p:cNvPicPr preferRelativeResize="0"/>
          <p:nvPr/>
        </p:nvPicPr>
        <p:blipFill rotWithShape="1">
          <a:blip r:embed="rId3">
            <a:alphaModFix/>
          </a:blip>
          <a:srcRect b="6218" l="0" r="30982" t="0"/>
          <a:stretch/>
        </p:blipFill>
        <p:spPr>
          <a:xfrm>
            <a:off x="5836225" y="445025"/>
            <a:ext cx="2432925" cy="2220825"/>
          </a:xfrm>
          <a:prstGeom prst="rect">
            <a:avLst/>
          </a:prstGeom>
          <a:noFill/>
          <a:ln>
            <a:noFill/>
          </a:ln>
        </p:spPr>
      </p:pic>
      <p:sp>
        <p:nvSpPr>
          <p:cNvPr id="1664" name="Google Shape;1664;p46"/>
          <p:cNvSpPr/>
          <p:nvPr/>
        </p:nvSpPr>
        <p:spPr>
          <a:xfrm>
            <a:off x="690500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5" name="Google Shape;1665;p46"/>
          <p:cNvSpPr/>
          <p:nvPr/>
        </p:nvSpPr>
        <p:spPr>
          <a:xfrm>
            <a:off x="9643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6" name="Google Shape;1666;p46"/>
          <p:cNvSpPr/>
          <p:nvPr/>
        </p:nvSpPr>
        <p:spPr>
          <a:xfrm>
            <a:off x="13087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7" name="Google Shape;1667;p46"/>
          <p:cNvSpPr/>
          <p:nvPr/>
        </p:nvSpPr>
        <p:spPr>
          <a:xfrm>
            <a:off x="157872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8" name="Google Shape;1668;p46"/>
          <p:cNvSpPr/>
          <p:nvPr/>
        </p:nvSpPr>
        <p:spPr>
          <a:xfrm>
            <a:off x="782400" y="20155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9" name="Google Shape;1669;p46"/>
          <p:cNvSpPr/>
          <p:nvPr/>
        </p:nvSpPr>
        <p:spPr>
          <a:xfrm>
            <a:off x="1308725" y="18621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0" name="Google Shape;1670;p46"/>
          <p:cNvSpPr/>
          <p:nvPr/>
        </p:nvSpPr>
        <p:spPr>
          <a:xfrm>
            <a:off x="153952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1" name="Google Shape;1671;p46"/>
          <p:cNvSpPr/>
          <p:nvPr/>
        </p:nvSpPr>
        <p:spPr>
          <a:xfrm>
            <a:off x="78240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2" name="Google Shape;1672;p46"/>
          <p:cNvSpPr/>
          <p:nvPr/>
        </p:nvSpPr>
        <p:spPr>
          <a:xfrm>
            <a:off x="1034900" y="2475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3" name="Google Shape;1673;p46"/>
          <p:cNvSpPr/>
          <p:nvPr/>
        </p:nvSpPr>
        <p:spPr>
          <a:xfrm>
            <a:off x="1379300" y="2518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4" name="Google Shape;1674;p46"/>
          <p:cNvSpPr/>
          <p:nvPr/>
        </p:nvSpPr>
        <p:spPr>
          <a:xfrm>
            <a:off x="650775" y="1317250"/>
            <a:ext cx="1218900" cy="1528500"/>
          </a:xfrm>
          <a:prstGeom prst="roundRect">
            <a:avLst>
              <a:gd fmla="val 7720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5" name="Google Shape;1675;p46"/>
          <p:cNvSpPr/>
          <p:nvPr/>
        </p:nvSpPr>
        <p:spPr>
          <a:xfrm>
            <a:off x="782400" y="2982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6" name="Google Shape;1676;p46"/>
          <p:cNvSpPr/>
          <p:nvPr/>
        </p:nvSpPr>
        <p:spPr>
          <a:xfrm>
            <a:off x="1034900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7" name="Google Shape;1677;p46"/>
          <p:cNvSpPr/>
          <p:nvPr/>
        </p:nvSpPr>
        <p:spPr>
          <a:xfrm>
            <a:off x="1308725" y="29593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8" name="Google Shape;1678;p46"/>
          <p:cNvSpPr/>
          <p:nvPr/>
        </p:nvSpPr>
        <p:spPr>
          <a:xfrm>
            <a:off x="1414075" y="3481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9" name="Google Shape;1679;p46"/>
          <p:cNvSpPr/>
          <p:nvPr/>
        </p:nvSpPr>
        <p:spPr>
          <a:xfrm>
            <a:off x="1578725" y="288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0" name="Google Shape;1680;p46"/>
          <p:cNvSpPr/>
          <p:nvPr/>
        </p:nvSpPr>
        <p:spPr>
          <a:xfrm>
            <a:off x="1621350" y="3253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1" name="Google Shape;1681;p46"/>
          <p:cNvSpPr/>
          <p:nvPr/>
        </p:nvSpPr>
        <p:spPr>
          <a:xfrm>
            <a:off x="1923125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2" name="Google Shape;1682;p46"/>
          <p:cNvSpPr/>
          <p:nvPr/>
        </p:nvSpPr>
        <p:spPr>
          <a:xfrm>
            <a:off x="1923125" y="3397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3" name="Google Shape;1683;p46"/>
          <p:cNvSpPr/>
          <p:nvPr/>
        </p:nvSpPr>
        <p:spPr>
          <a:xfrm>
            <a:off x="2368850" y="27529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4" name="Google Shape;1684;p46"/>
          <p:cNvSpPr/>
          <p:nvPr/>
        </p:nvSpPr>
        <p:spPr>
          <a:xfrm>
            <a:off x="2390163" y="31204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5" name="Google Shape;1685;p46"/>
          <p:cNvSpPr/>
          <p:nvPr/>
        </p:nvSpPr>
        <p:spPr>
          <a:xfrm>
            <a:off x="650775" y="2817400"/>
            <a:ext cx="1999500" cy="9480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6" name="Google Shape;1686;p46"/>
          <p:cNvSpPr/>
          <p:nvPr/>
        </p:nvSpPr>
        <p:spPr>
          <a:xfrm>
            <a:off x="1835050" y="2024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7" name="Google Shape;1687;p46"/>
          <p:cNvSpPr/>
          <p:nvPr/>
        </p:nvSpPr>
        <p:spPr>
          <a:xfrm>
            <a:off x="1874075" y="24181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8" name="Google Shape;1688;p46"/>
          <p:cNvSpPr/>
          <p:nvPr/>
        </p:nvSpPr>
        <p:spPr>
          <a:xfrm>
            <a:off x="2096938" y="23236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9" name="Google Shape;1689;p46"/>
          <p:cNvSpPr/>
          <p:nvPr/>
        </p:nvSpPr>
        <p:spPr>
          <a:xfrm>
            <a:off x="2096950" y="2024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0" name="Google Shape;1690;p46"/>
          <p:cNvSpPr/>
          <p:nvPr/>
        </p:nvSpPr>
        <p:spPr>
          <a:xfrm>
            <a:off x="2368850" y="1526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1" name="Google Shape;1691;p46"/>
          <p:cNvSpPr/>
          <p:nvPr/>
        </p:nvSpPr>
        <p:spPr>
          <a:xfrm>
            <a:off x="265027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2" name="Google Shape;1692;p46"/>
          <p:cNvSpPr/>
          <p:nvPr/>
        </p:nvSpPr>
        <p:spPr>
          <a:xfrm>
            <a:off x="2342125" y="23236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3" name="Google Shape;1693;p46"/>
          <p:cNvSpPr/>
          <p:nvPr/>
        </p:nvSpPr>
        <p:spPr>
          <a:xfrm>
            <a:off x="2627963" y="2229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4" name="Google Shape;1694;p46"/>
          <p:cNvSpPr/>
          <p:nvPr/>
        </p:nvSpPr>
        <p:spPr>
          <a:xfrm>
            <a:off x="297237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5" name="Google Shape;1695;p46"/>
          <p:cNvSpPr/>
          <p:nvPr/>
        </p:nvSpPr>
        <p:spPr>
          <a:xfrm>
            <a:off x="296575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6" name="Google Shape;1696;p46"/>
          <p:cNvSpPr/>
          <p:nvPr/>
        </p:nvSpPr>
        <p:spPr>
          <a:xfrm>
            <a:off x="1912000" y="1494700"/>
            <a:ext cx="1357500" cy="1258200"/>
          </a:xfrm>
          <a:prstGeom prst="roundRect">
            <a:avLst>
              <a:gd fmla="val 7239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7" name="Google Shape;1697;p46"/>
          <p:cNvSpPr/>
          <p:nvPr/>
        </p:nvSpPr>
        <p:spPr>
          <a:xfrm>
            <a:off x="3212425" y="125620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8" name="Google Shape;1698;p46"/>
          <p:cNvSpPr/>
          <p:nvPr/>
        </p:nvSpPr>
        <p:spPr>
          <a:xfrm>
            <a:off x="3400275" y="1452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9" name="Google Shape;1699;p46"/>
          <p:cNvSpPr/>
          <p:nvPr/>
        </p:nvSpPr>
        <p:spPr>
          <a:xfrm>
            <a:off x="3309313" y="1897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0" name="Google Shape;1700;p46"/>
          <p:cNvSpPr/>
          <p:nvPr/>
        </p:nvSpPr>
        <p:spPr>
          <a:xfrm>
            <a:off x="3269500" y="2342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1" name="Google Shape;1701;p46"/>
          <p:cNvSpPr/>
          <p:nvPr/>
        </p:nvSpPr>
        <p:spPr>
          <a:xfrm>
            <a:off x="3498575" y="22552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2" name="Google Shape;1702;p46"/>
          <p:cNvSpPr/>
          <p:nvPr/>
        </p:nvSpPr>
        <p:spPr>
          <a:xfrm>
            <a:off x="3707475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3" name="Google Shape;1703;p46"/>
          <p:cNvSpPr/>
          <p:nvPr/>
        </p:nvSpPr>
        <p:spPr>
          <a:xfrm>
            <a:off x="3707475" y="18134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4" name="Google Shape;1704;p46"/>
          <p:cNvSpPr/>
          <p:nvPr/>
        </p:nvSpPr>
        <p:spPr>
          <a:xfrm>
            <a:off x="3724425" y="21794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5" name="Google Shape;1705;p46"/>
          <p:cNvSpPr/>
          <p:nvPr/>
        </p:nvSpPr>
        <p:spPr>
          <a:xfrm>
            <a:off x="3985975" y="1317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6" name="Google Shape;1706;p46"/>
          <p:cNvSpPr/>
          <p:nvPr/>
        </p:nvSpPr>
        <p:spPr>
          <a:xfrm>
            <a:off x="3966588" y="17755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7" name="Google Shape;1707;p46"/>
          <p:cNvSpPr/>
          <p:nvPr/>
        </p:nvSpPr>
        <p:spPr>
          <a:xfrm>
            <a:off x="3269500" y="1186625"/>
            <a:ext cx="974100" cy="1504500"/>
          </a:xfrm>
          <a:prstGeom prst="roundRect">
            <a:avLst>
              <a:gd fmla="val 7239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8" name="Google Shape;1708;p46"/>
          <p:cNvSpPr/>
          <p:nvPr/>
        </p:nvSpPr>
        <p:spPr>
          <a:xfrm>
            <a:off x="2650275" y="2722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9" name="Google Shape;1709;p46"/>
          <p:cNvSpPr/>
          <p:nvPr/>
        </p:nvSpPr>
        <p:spPr>
          <a:xfrm>
            <a:off x="2802675" y="28744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0" name="Google Shape;1710;p46"/>
          <p:cNvSpPr/>
          <p:nvPr/>
        </p:nvSpPr>
        <p:spPr>
          <a:xfrm>
            <a:off x="2627975" y="348122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1" name="Google Shape;1711;p46"/>
          <p:cNvSpPr/>
          <p:nvPr/>
        </p:nvSpPr>
        <p:spPr>
          <a:xfrm>
            <a:off x="2267525" y="3681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2" name="Google Shape;1712;p46"/>
          <p:cNvSpPr/>
          <p:nvPr/>
        </p:nvSpPr>
        <p:spPr>
          <a:xfrm>
            <a:off x="2925100" y="32881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3" name="Google Shape;1713;p46"/>
          <p:cNvSpPr/>
          <p:nvPr/>
        </p:nvSpPr>
        <p:spPr>
          <a:xfrm>
            <a:off x="3120975" y="36159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4" name="Google Shape;1714;p46"/>
          <p:cNvSpPr/>
          <p:nvPr/>
        </p:nvSpPr>
        <p:spPr>
          <a:xfrm>
            <a:off x="3165563" y="31452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5" name="Google Shape;1715;p46"/>
          <p:cNvSpPr/>
          <p:nvPr/>
        </p:nvSpPr>
        <p:spPr>
          <a:xfrm>
            <a:off x="3215175" y="2765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6" name="Google Shape;1716;p46"/>
          <p:cNvSpPr/>
          <p:nvPr/>
        </p:nvSpPr>
        <p:spPr>
          <a:xfrm>
            <a:off x="3458788" y="2979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7" name="Google Shape;1717;p46"/>
          <p:cNvSpPr/>
          <p:nvPr/>
        </p:nvSpPr>
        <p:spPr>
          <a:xfrm>
            <a:off x="3355150" y="339790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8" name="Google Shape;1718;p46"/>
          <p:cNvSpPr/>
          <p:nvPr/>
        </p:nvSpPr>
        <p:spPr>
          <a:xfrm>
            <a:off x="2267525" y="2752900"/>
            <a:ext cx="1535700" cy="12582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9" name="Google Shape;1719;p46"/>
          <p:cNvSpPr/>
          <p:nvPr/>
        </p:nvSpPr>
        <p:spPr>
          <a:xfrm>
            <a:off x="3813072" y="27529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0" name="Google Shape;1720;p46"/>
          <p:cNvSpPr/>
          <p:nvPr/>
        </p:nvSpPr>
        <p:spPr>
          <a:xfrm>
            <a:off x="4040175" y="2987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1" name="Google Shape;1721;p46"/>
          <p:cNvSpPr/>
          <p:nvPr/>
        </p:nvSpPr>
        <p:spPr>
          <a:xfrm>
            <a:off x="4243250" y="26227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2" name="Google Shape;1722;p46"/>
          <p:cNvSpPr/>
          <p:nvPr/>
        </p:nvSpPr>
        <p:spPr>
          <a:xfrm>
            <a:off x="4489375" y="28744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3" name="Google Shape;1723;p46"/>
          <p:cNvSpPr/>
          <p:nvPr/>
        </p:nvSpPr>
        <p:spPr>
          <a:xfrm>
            <a:off x="4865175" y="30303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4" name="Google Shape;1724;p46"/>
          <p:cNvSpPr/>
          <p:nvPr/>
        </p:nvSpPr>
        <p:spPr>
          <a:xfrm>
            <a:off x="5277675" y="27220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5" name="Google Shape;1725;p46"/>
          <p:cNvSpPr/>
          <p:nvPr/>
        </p:nvSpPr>
        <p:spPr>
          <a:xfrm>
            <a:off x="4826575" y="266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6" name="Google Shape;1726;p46"/>
          <p:cNvSpPr/>
          <p:nvPr/>
        </p:nvSpPr>
        <p:spPr>
          <a:xfrm>
            <a:off x="4703950" y="22552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7" name="Google Shape;1727;p46"/>
          <p:cNvSpPr/>
          <p:nvPr/>
        </p:nvSpPr>
        <p:spPr>
          <a:xfrm>
            <a:off x="5089250" y="24181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8" name="Google Shape;1728;p46"/>
          <p:cNvSpPr/>
          <p:nvPr/>
        </p:nvSpPr>
        <p:spPr>
          <a:xfrm>
            <a:off x="5331400" y="23879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9" name="Google Shape;1729;p46"/>
          <p:cNvSpPr/>
          <p:nvPr/>
        </p:nvSpPr>
        <p:spPr>
          <a:xfrm>
            <a:off x="3842978" y="2366900"/>
            <a:ext cx="1877400" cy="12582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0" name="Google Shape;1730;p46"/>
          <p:cNvSpPr/>
          <p:nvPr/>
        </p:nvSpPr>
        <p:spPr>
          <a:xfrm>
            <a:off x="4214188" y="209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1" name="Google Shape;1731;p46"/>
          <p:cNvSpPr/>
          <p:nvPr/>
        </p:nvSpPr>
        <p:spPr>
          <a:xfrm>
            <a:off x="4243250" y="176232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2" name="Google Shape;1732;p46"/>
          <p:cNvSpPr/>
          <p:nvPr/>
        </p:nvSpPr>
        <p:spPr>
          <a:xfrm>
            <a:off x="4489850" y="16364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3" name="Google Shape;1733;p46"/>
          <p:cNvSpPr/>
          <p:nvPr/>
        </p:nvSpPr>
        <p:spPr>
          <a:xfrm>
            <a:off x="4476475" y="20155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4" name="Google Shape;1734;p46"/>
          <p:cNvSpPr/>
          <p:nvPr/>
        </p:nvSpPr>
        <p:spPr>
          <a:xfrm>
            <a:off x="4771850" y="14080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5" name="Google Shape;1735;p46"/>
          <p:cNvSpPr/>
          <p:nvPr/>
        </p:nvSpPr>
        <p:spPr>
          <a:xfrm>
            <a:off x="4771850" y="1805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6" name="Google Shape;1736;p46"/>
          <p:cNvSpPr/>
          <p:nvPr/>
        </p:nvSpPr>
        <p:spPr>
          <a:xfrm>
            <a:off x="5046850" y="1244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7" name="Google Shape;1737;p46"/>
          <p:cNvSpPr/>
          <p:nvPr/>
        </p:nvSpPr>
        <p:spPr>
          <a:xfrm>
            <a:off x="5039738" y="17500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8" name="Google Shape;1738;p46"/>
          <p:cNvSpPr/>
          <p:nvPr/>
        </p:nvSpPr>
        <p:spPr>
          <a:xfrm>
            <a:off x="5089250" y="20369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9" name="Google Shape;1739;p46"/>
          <p:cNvSpPr/>
          <p:nvPr/>
        </p:nvSpPr>
        <p:spPr>
          <a:xfrm>
            <a:off x="5333650" y="168612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0" name="Google Shape;1740;p46"/>
          <p:cNvSpPr/>
          <p:nvPr/>
        </p:nvSpPr>
        <p:spPr>
          <a:xfrm>
            <a:off x="4273251" y="1186625"/>
            <a:ext cx="1447200" cy="12177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1" name="Google Shape;1741;p46"/>
          <p:cNvSpPr/>
          <p:nvPr/>
        </p:nvSpPr>
        <p:spPr>
          <a:xfrm>
            <a:off x="5836225" y="4812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2" name="Google Shape;1742;p46"/>
          <p:cNvSpPr/>
          <p:nvPr/>
        </p:nvSpPr>
        <p:spPr>
          <a:xfrm>
            <a:off x="6074875" y="650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3" name="Google Shape;1743;p46"/>
          <p:cNvSpPr/>
          <p:nvPr/>
        </p:nvSpPr>
        <p:spPr>
          <a:xfrm>
            <a:off x="5889675" y="1085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4" name="Google Shape;1744;p46"/>
          <p:cNvSpPr/>
          <p:nvPr/>
        </p:nvSpPr>
        <p:spPr>
          <a:xfrm>
            <a:off x="6379675" y="650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5" name="Google Shape;1745;p46"/>
          <p:cNvSpPr/>
          <p:nvPr/>
        </p:nvSpPr>
        <p:spPr>
          <a:xfrm>
            <a:off x="6386225" y="1085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6" name="Google Shape;1746;p46"/>
          <p:cNvSpPr/>
          <p:nvPr/>
        </p:nvSpPr>
        <p:spPr>
          <a:xfrm>
            <a:off x="5895450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7" name="Google Shape;1747;p46"/>
          <p:cNvSpPr/>
          <p:nvPr/>
        </p:nvSpPr>
        <p:spPr>
          <a:xfrm>
            <a:off x="6107725" y="15202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8" name="Google Shape;1748;p46"/>
          <p:cNvSpPr/>
          <p:nvPr/>
        </p:nvSpPr>
        <p:spPr>
          <a:xfrm>
            <a:off x="6457250" y="1452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9" name="Google Shape;1749;p46"/>
          <p:cNvSpPr/>
          <p:nvPr/>
        </p:nvSpPr>
        <p:spPr>
          <a:xfrm>
            <a:off x="6663375" y="5476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0" name="Google Shape;1750;p46"/>
          <p:cNvSpPr/>
          <p:nvPr/>
        </p:nvSpPr>
        <p:spPr>
          <a:xfrm>
            <a:off x="6580575" y="949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1" name="Google Shape;1751;p46"/>
          <p:cNvSpPr/>
          <p:nvPr/>
        </p:nvSpPr>
        <p:spPr>
          <a:xfrm>
            <a:off x="5734350" y="337775"/>
            <a:ext cx="1190700" cy="15852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2" name="Google Shape;1752;p46"/>
          <p:cNvSpPr/>
          <p:nvPr/>
        </p:nvSpPr>
        <p:spPr>
          <a:xfrm>
            <a:off x="6839300" y="949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3" name="Google Shape;1753;p46"/>
          <p:cNvSpPr/>
          <p:nvPr/>
        </p:nvSpPr>
        <p:spPr>
          <a:xfrm>
            <a:off x="7086275" y="8487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4" name="Google Shape;1754;p46"/>
          <p:cNvSpPr/>
          <p:nvPr/>
        </p:nvSpPr>
        <p:spPr>
          <a:xfrm>
            <a:off x="7490525" y="650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5" name="Google Shape;1755;p46"/>
          <p:cNvSpPr/>
          <p:nvPr/>
        </p:nvSpPr>
        <p:spPr>
          <a:xfrm>
            <a:off x="7792875" y="5476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6" name="Google Shape;1756;p46"/>
          <p:cNvSpPr/>
          <p:nvPr/>
        </p:nvSpPr>
        <p:spPr>
          <a:xfrm>
            <a:off x="7982075" y="9466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7" name="Google Shape;1757;p46"/>
          <p:cNvSpPr/>
          <p:nvPr/>
        </p:nvSpPr>
        <p:spPr>
          <a:xfrm>
            <a:off x="7725600" y="1017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8" name="Google Shape;1758;p46"/>
          <p:cNvSpPr/>
          <p:nvPr/>
        </p:nvSpPr>
        <p:spPr>
          <a:xfrm>
            <a:off x="7430675" y="1085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9" name="Google Shape;1759;p46"/>
          <p:cNvSpPr/>
          <p:nvPr/>
        </p:nvSpPr>
        <p:spPr>
          <a:xfrm>
            <a:off x="7184150" y="1317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0" name="Google Shape;1760;p46"/>
          <p:cNvSpPr/>
          <p:nvPr/>
        </p:nvSpPr>
        <p:spPr>
          <a:xfrm>
            <a:off x="6882775" y="13518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1" name="Google Shape;1761;p46"/>
          <p:cNvSpPr/>
          <p:nvPr/>
        </p:nvSpPr>
        <p:spPr>
          <a:xfrm>
            <a:off x="7787650" y="13456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2" name="Google Shape;1762;p46"/>
          <p:cNvSpPr/>
          <p:nvPr/>
        </p:nvSpPr>
        <p:spPr>
          <a:xfrm>
            <a:off x="6919475" y="547625"/>
            <a:ext cx="1357500" cy="11385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63" name="Google Shape;1763;p46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0100" y="1978250"/>
            <a:ext cx="1257675" cy="194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4" name="Google Shape;1764;p46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02500" y="2130650"/>
            <a:ext cx="1257675" cy="1941700"/>
          </a:xfrm>
          <a:prstGeom prst="rect">
            <a:avLst/>
          </a:prstGeom>
          <a:noFill/>
          <a:ln>
            <a:noFill/>
          </a:ln>
        </p:spPr>
      </p:pic>
      <p:sp>
        <p:nvSpPr>
          <p:cNvPr id="1765" name="Google Shape;1765;p46"/>
          <p:cNvSpPr/>
          <p:nvPr/>
        </p:nvSpPr>
        <p:spPr>
          <a:xfrm>
            <a:off x="6938950" y="1785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6" name="Google Shape;1766;p46"/>
          <p:cNvSpPr/>
          <p:nvPr/>
        </p:nvSpPr>
        <p:spPr>
          <a:xfrm>
            <a:off x="7268150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7" name="Google Shape;1767;p46"/>
          <p:cNvSpPr/>
          <p:nvPr/>
        </p:nvSpPr>
        <p:spPr>
          <a:xfrm>
            <a:off x="7165975" y="21430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8" name="Google Shape;1768;p46"/>
          <p:cNvSpPr/>
          <p:nvPr/>
        </p:nvSpPr>
        <p:spPr>
          <a:xfrm>
            <a:off x="7629025" y="22552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9" name="Google Shape;1769;p46"/>
          <p:cNvSpPr/>
          <p:nvPr/>
        </p:nvSpPr>
        <p:spPr>
          <a:xfrm>
            <a:off x="7386875" y="2025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0" name="Google Shape;1770;p46"/>
          <p:cNvSpPr/>
          <p:nvPr/>
        </p:nvSpPr>
        <p:spPr>
          <a:xfrm>
            <a:off x="7641625" y="17446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1" name="Google Shape;1771;p46"/>
          <p:cNvSpPr/>
          <p:nvPr/>
        </p:nvSpPr>
        <p:spPr>
          <a:xfrm>
            <a:off x="8015100" y="17446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2" name="Google Shape;1772;p46"/>
          <p:cNvSpPr/>
          <p:nvPr/>
        </p:nvSpPr>
        <p:spPr>
          <a:xfrm>
            <a:off x="7957975" y="209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73" name="Google Shape;1773;p46"/>
          <p:cNvPicPr preferRelativeResize="0"/>
          <p:nvPr/>
        </p:nvPicPr>
        <p:blipFill rotWithShape="1">
          <a:blip r:embed="rId3">
            <a:alphaModFix/>
          </a:blip>
          <a:srcRect b="38901" l="0" r="69327" t="0"/>
          <a:stretch/>
        </p:blipFill>
        <p:spPr>
          <a:xfrm>
            <a:off x="7165975" y="2665850"/>
            <a:ext cx="1081226" cy="1446850"/>
          </a:xfrm>
          <a:prstGeom prst="rect">
            <a:avLst/>
          </a:prstGeom>
          <a:noFill/>
          <a:ln>
            <a:noFill/>
          </a:ln>
        </p:spPr>
      </p:pic>
      <p:sp>
        <p:nvSpPr>
          <p:cNvPr id="1774" name="Google Shape;1774;p46"/>
          <p:cNvSpPr/>
          <p:nvPr/>
        </p:nvSpPr>
        <p:spPr>
          <a:xfrm>
            <a:off x="7135800" y="266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5" name="Google Shape;1775;p46"/>
          <p:cNvSpPr/>
          <p:nvPr/>
        </p:nvSpPr>
        <p:spPr>
          <a:xfrm>
            <a:off x="6938950" y="1646425"/>
            <a:ext cx="1387500" cy="12582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6" name="Google Shape;1776;p46"/>
          <p:cNvSpPr/>
          <p:nvPr/>
        </p:nvSpPr>
        <p:spPr>
          <a:xfrm>
            <a:off x="7943850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7" name="Google Shape;1777;p46"/>
          <p:cNvSpPr/>
          <p:nvPr/>
        </p:nvSpPr>
        <p:spPr>
          <a:xfrm>
            <a:off x="7670025" y="28730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8" name="Google Shape;1778;p46"/>
          <p:cNvSpPr/>
          <p:nvPr/>
        </p:nvSpPr>
        <p:spPr>
          <a:xfrm>
            <a:off x="7379813" y="28858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9" name="Google Shape;1779;p46"/>
          <p:cNvSpPr/>
          <p:nvPr/>
        </p:nvSpPr>
        <p:spPr>
          <a:xfrm>
            <a:off x="7227163" y="330600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0" name="Google Shape;1780;p46"/>
          <p:cNvSpPr/>
          <p:nvPr/>
        </p:nvSpPr>
        <p:spPr>
          <a:xfrm>
            <a:off x="7638563" y="32881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4" name="Shape 1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5" name="Google Shape;1785;p47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106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86" name="Google Shape;1786;p47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726054" y="13736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7" name="Google Shape;1787;p47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3158979" y="12294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8" name="Google Shape;1788;p47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1308729" y="1862200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9" name="Google Shape;1789;p47"/>
          <p:cNvPicPr preferRelativeResize="0"/>
          <p:nvPr/>
        </p:nvPicPr>
        <p:blipFill rotWithShape="1">
          <a:blip r:embed="rId3">
            <a:alphaModFix/>
          </a:blip>
          <a:srcRect b="6218" l="0" r="30982" t="0"/>
          <a:stretch/>
        </p:blipFill>
        <p:spPr>
          <a:xfrm>
            <a:off x="5836225" y="445025"/>
            <a:ext cx="2432925" cy="2220825"/>
          </a:xfrm>
          <a:prstGeom prst="rect">
            <a:avLst/>
          </a:prstGeom>
          <a:noFill/>
          <a:ln>
            <a:noFill/>
          </a:ln>
        </p:spPr>
      </p:pic>
      <p:sp>
        <p:nvSpPr>
          <p:cNvPr id="1790" name="Google Shape;1790;p47"/>
          <p:cNvSpPr/>
          <p:nvPr/>
        </p:nvSpPr>
        <p:spPr>
          <a:xfrm>
            <a:off x="690500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1" name="Google Shape;1791;p47"/>
          <p:cNvSpPr/>
          <p:nvPr/>
        </p:nvSpPr>
        <p:spPr>
          <a:xfrm>
            <a:off x="9643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2" name="Google Shape;1792;p47"/>
          <p:cNvSpPr/>
          <p:nvPr/>
        </p:nvSpPr>
        <p:spPr>
          <a:xfrm>
            <a:off x="13087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3" name="Google Shape;1793;p47"/>
          <p:cNvSpPr/>
          <p:nvPr/>
        </p:nvSpPr>
        <p:spPr>
          <a:xfrm>
            <a:off x="157872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4" name="Google Shape;1794;p47"/>
          <p:cNvSpPr/>
          <p:nvPr/>
        </p:nvSpPr>
        <p:spPr>
          <a:xfrm>
            <a:off x="782400" y="20155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5" name="Google Shape;1795;p47"/>
          <p:cNvSpPr/>
          <p:nvPr/>
        </p:nvSpPr>
        <p:spPr>
          <a:xfrm>
            <a:off x="1308725" y="18621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6" name="Google Shape;1796;p47"/>
          <p:cNvSpPr/>
          <p:nvPr/>
        </p:nvSpPr>
        <p:spPr>
          <a:xfrm>
            <a:off x="153952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7" name="Google Shape;1797;p47"/>
          <p:cNvSpPr/>
          <p:nvPr/>
        </p:nvSpPr>
        <p:spPr>
          <a:xfrm>
            <a:off x="78240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8" name="Google Shape;1798;p47"/>
          <p:cNvSpPr/>
          <p:nvPr/>
        </p:nvSpPr>
        <p:spPr>
          <a:xfrm>
            <a:off x="1034900" y="2475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9" name="Google Shape;1799;p47"/>
          <p:cNvSpPr/>
          <p:nvPr/>
        </p:nvSpPr>
        <p:spPr>
          <a:xfrm>
            <a:off x="1379300" y="2518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0" name="Google Shape;1800;p47"/>
          <p:cNvSpPr/>
          <p:nvPr/>
        </p:nvSpPr>
        <p:spPr>
          <a:xfrm>
            <a:off x="650775" y="1317250"/>
            <a:ext cx="1218900" cy="1528500"/>
          </a:xfrm>
          <a:prstGeom prst="roundRect">
            <a:avLst>
              <a:gd fmla="val 7720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1" name="Google Shape;1801;p47"/>
          <p:cNvSpPr/>
          <p:nvPr/>
        </p:nvSpPr>
        <p:spPr>
          <a:xfrm>
            <a:off x="782400" y="2982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2" name="Google Shape;1802;p47"/>
          <p:cNvSpPr/>
          <p:nvPr/>
        </p:nvSpPr>
        <p:spPr>
          <a:xfrm>
            <a:off x="1034900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3" name="Google Shape;1803;p47"/>
          <p:cNvSpPr/>
          <p:nvPr/>
        </p:nvSpPr>
        <p:spPr>
          <a:xfrm>
            <a:off x="1308725" y="29593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4" name="Google Shape;1804;p47"/>
          <p:cNvSpPr/>
          <p:nvPr/>
        </p:nvSpPr>
        <p:spPr>
          <a:xfrm>
            <a:off x="1414075" y="3481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5" name="Google Shape;1805;p47"/>
          <p:cNvSpPr/>
          <p:nvPr/>
        </p:nvSpPr>
        <p:spPr>
          <a:xfrm>
            <a:off x="1578725" y="288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6" name="Google Shape;1806;p47"/>
          <p:cNvSpPr/>
          <p:nvPr/>
        </p:nvSpPr>
        <p:spPr>
          <a:xfrm>
            <a:off x="1621350" y="3253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7" name="Google Shape;1807;p47"/>
          <p:cNvSpPr/>
          <p:nvPr/>
        </p:nvSpPr>
        <p:spPr>
          <a:xfrm>
            <a:off x="1923125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8" name="Google Shape;1808;p47"/>
          <p:cNvSpPr/>
          <p:nvPr/>
        </p:nvSpPr>
        <p:spPr>
          <a:xfrm>
            <a:off x="1923125" y="3397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9" name="Google Shape;1809;p47"/>
          <p:cNvSpPr/>
          <p:nvPr/>
        </p:nvSpPr>
        <p:spPr>
          <a:xfrm>
            <a:off x="2368850" y="27529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0" name="Google Shape;1810;p47"/>
          <p:cNvSpPr/>
          <p:nvPr/>
        </p:nvSpPr>
        <p:spPr>
          <a:xfrm>
            <a:off x="2390163" y="31204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1" name="Google Shape;1811;p47"/>
          <p:cNvSpPr/>
          <p:nvPr/>
        </p:nvSpPr>
        <p:spPr>
          <a:xfrm>
            <a:off x="650775" y="2817400"/>
            <a:ext cx="1999500" cy="9480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2" name="Google Shape;1812;p47"/>
          <p:cNvSpPr/>
          <p:nvPr/>
        </p:nvSpPr>
        <p:spPr>
          <a:xfrm>
            <a:off x="1835050" y="2024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3" name="Google Shape;1813;p47"/>
          <p:cNvSpPr/>
          <p:nvPr/>
        </p:nvSpPr>
        <p:spPr>
          <a:xfrm>
            <a:off x="1874075" y="24181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4" name="Google Shape;1814;p47"/>
          <p:cNvSpPr/>
          <p:nvPr/>
        </p:nvSpPr>
        <p:spPr>
          <a:xfrm>
            <a:off x="2096938" y="23236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5" name="Google Shape;1815;p47"/>
          <p:cNvSpPr/>
          <p:nvPr/>
        </p:nvSpPr>
        <p:spPr>
          <a:xfrm>
            <a:off x="2096950" y="2024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6" name="Google Shape;1816;p47"/>
          <p:cNvSpPr/>
          <p:nvPr/>
        </p:nvSpPr>
        <p:spPr>
          <a:xfrm>
            <a:off x="2368850" y="1526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7" name="Google Shape;1817;p47"/>
          <p:cNvSpPr/>
          <p:nvPr/>
        </p:nvSpPr>
        <p:spPr>
          <a:xfrm>
            <a:off x="265027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8" name="Google Shape;1818;p47"/>
          <p:cNvSpPr/>
          <p:nvPr/>
        </p:nvSpPr>
        <p:spPr>
          <a:xfrm>
            <a:off x="2342125" y="23236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9" name="Google Shape;1819;p47"/>
          <p:cNvSpPr/>
          <p:nvPr/>
        </p:nvSpPr>
        <p:spPr>
          <a:xfrm>
            <a:off x="2627963" y="2229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0" name="Google Shape;1820;p47"/>
          <p:cNvSpPr/>
          <p:nvPr/>
        </p:nvSpPr>
        <p:spPr>
          <a:xfrm>
            <a:off x="297237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1" name="Google Shape;1821;p47"/>
          <p:cNvSpPr/>
          <p:nvPr/>
        </p:nvSpPr>
        <p:spPr>
          <a:xfrm>
            <a:off x="296575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2" name="Google Shape;1822;p47"/>
          <p:cNvSpPr/>
          <p:nvPr/>
        </p:nvSpPr>
        <p:spPr>
          <a:xfrm>
            <a:off x="1912000" y="1494700"/>
            <a:ext cx="1357500" cy="1258200"/>
          </a:xfrm>
          <a:prstGeom prst="roundRect">
            <a:avLst>
              <a:gd fmla="val 7239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3" name="Google Shape;1823;p47"/>
          <p:cNvSpPr/>
          <p:nvPr/>
        </p:nvSpPr>
        <p:spPr>
          <a:xfrm>
            <a:off x="3212425" y="125620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4" name="Google Shape;1824;p47"/>
          <p:cNvSpPr/>
          <p:nvPr/>
        </p:nvSpPr>
        <p:spPr>
          <a:xfrm>
            <a:off x="3400275" y="1452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5" name="Google Shape;1825;p47"/>
          <p:cNvSpPr/>
          <p:nvPr/>
        </p:nvSpPr>
        <p:spPr>
          <a:xfrm>
            <a:off x="3309313" y="1897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6" name="Google Shape;1826;p47"/>
          <p:cNvSpPr/>
          <p:nvPr/>
        </p:nvSpPr>
        <p:spPr>
          <a:xfrm>
            <a:off x="3269500" y="2342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7" name="Google Shape;1827;p47"/>
          <p:cNvSpPr/>
          <p:nvPr/>
        </p:nvSpPr>
        <p:spPr>
          <a:xfrm>
            <a:off x="3498575" y="22552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8" name="Google Shape;1828;p47"/>
          <p:cNvSpPr/>
          <p:nvPr/>
        </p:nvSpPr>
        <p:spPr>
          <a:xfrm>
            <a:off x="3707475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9" name="Google Shape;1829;p47"/>
          <p:cNvSpPr/>
          <p:nvPr/>
        </p:nvSpPr>
        <p:spPr>
          <a:xfrm>
            <a:off x="3707475" y="18134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0" name="Google Shape;1830;p47"/>
          <p:cNvSpPr/>
          <p:nvPr/>
        </p:nvSpPr>
        <p:spPr>
          <a:xfrm>
            <a:off x="3724425" y="21794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1" name="Google Shape;1831;p47"/>
          <p:cNvSpPr/>
          <p:nvPr/>
        </p:nvSpPr>
        <p:spPr>
          <a:xfrm>
            <a:off x="3985975" y="1317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2" name="Google Shape;1832;p47"/>
          <p:cNvSpPr/>
          <p:nvPr/>
        </p:nvSpPr>
        <p:spPr>
          <a:xfrm>
            <a:off x="3966588" y="17755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3" name="Google Shape;1833;p47"/>
          <p:cNvSpPr/>
          <p:nvPr/>
        </p:nvSpPr>
        <p:spPr>
          <a:xfrm>
            <a:off x="3269500" y="1186625"/>
            <a:ext cx="974100" cy="1504500"/>
          </a:xfrm>
          <a:prstGeom prst="roundRect">
            <a:avLst>
              <a:gd fmla="val 7239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4" name="Google Shape;1834;p47"/>
          <p:cNvSpPr/>
          <p:nvPr/>
        </p:nvSpPr>
        <p:spPr>
          <a:xfrm>
            <a:off x="2650275" y="2722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5" name="Google Shape;1835;p47"/>
          <p:cNvSpPr/>
          <p:nvPr/>
        </p:nvSpPr>
        <p:spPr>
          <a:xfrm>
            <a:off x="2802675" y="28744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6" name="Google Shape;1836;p47"/>
          <p:cNvSpPr/>
          <p:nvPr/>
        </p:nvSpPr>
        <p:spPr>
          <a:xfrm>
            <a:off x="2627975" y="348122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7" name="Google Shape;1837;p47"/>
          <p:cNvSpPr/>
          <p:nvPr/>
        </p:nvSpPr>
        <p:spPr>
          <a:xfrm>
            <a:off x="2267525" y="3681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8" name="Google Shape;1838;p47"/>
          <p:cNvSpPr/>
          <p:nvPr/>
        </p:nvSpPr>
        <p:spPr>
          <a:xfrm>
            <a:off x="2925100" y="32881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9" name="Google Shape;1839;p47"/>
          <p:cNvSpPr/>
          <p:nvPr/>
        </p:nvSpPr>
        <p:spPr>
          <a:xfrm>
            <a:off x="3120975" y="36159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0" name="Google Shape;1840;p47"/>
          <p:cNvSpPr/>
          <p:nvPr/>
        </p:nvSpPr>
        <p:spPr>
          <a:xfrm>
            <a:off x="3165563" y="31452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1" name="Google Shape;1841;p47"/>
          <p:cNvSpPr/>
          <p:nvPr/>
        </p:nvSpPr>
        <p:spPr>
          <a:xfrm>
            <a:off x="3215175" y="2765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2" name="Google Shape;1842;p47"/>
          <p:cNvSpPr/>
          <p:nvPr/>
        </p:nvSpPr>
        <p:spPr>
          <a:xfrm>
            <a:off x="3458788" y="2979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3" name="Google Shape;1843;p47"/>
          <p:cNvSpPr/>
          <p:nvPr/>
        </p:nvSpPr>
        <p:spPr>
          <a:xfrm>
            <a:off x="3355150" y="339790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4" name="Google Shape;1844;p47"/>
          <p:cNvSpPr/>
          <p:nvPr/>
        </p:nvSpPr>
        <p:spPr>
          <a:xfrm>
            <a:off x="2267525" y="2752900"/>
            <a:ext cx="1535700" cy="12582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5" name="Google Shape;1845;p47"/>
          <p:cNvSpPr/>
          <p:nvPr/>
        </p:nvSpPr>
        <p:spPr>
          <a:xfrm>
            <a:off x="3813072" y="27529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6" name="Google Shape;1846;p47"/>
          <p:cNvSpPr/>
          <p:nvPr/>
        </p:nvSpPr>
        <p:spPr>
          <a:xfrm>
            <a:off x="4040175" y="2987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7" name="Google Shape;1847;p47"/>
          <p:cNvSpPr/>
          <p:nvPr/>
        </p:nvSpPr>
        <p:spPr>
          <a:xfrm>
            <a:off x="4243250" y="26227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8" name="Google Shape;1848;p47"/>
          <p:cNvSpPr/>
          <p:nvPr/>
        </p:nvSpPr>
        <p:spPr>
          <a:xfrm>
            <a:off x="4489375" y="28744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9" name="Google Shape;1849;p47"/>
          <p:cNvSpPr/>
          <p:nvPr/>
        </p:nvSpPr>
        <p:spPr>
          <a:xfrm>
            <a:off x="4865175" y="30303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0" name="Google Shape;1850;p47"/>
          <p:cNvSpPr/>
          <p:nvPr/>
        </p:nvSpPr>
        <p:spPr>
          <a:xfrm>
            <a:off x="5277675" y="27220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1" name="Google Shape;1851;p47"/>
          <p:cNvSpPr/>
          <p:nvPr/>
        </p:nvSpPr>
        <p:spPr>
          <a:xfrm>
            <a:off x="4826575" y="266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2" name="Google Shape;1852;p47"/>
          <p:cNvSpPr/>
          <p:nvPr/>
        </p:nvSpPr>
        <p:spPr>
          <a:xfrm>
            <a:off x="4703950" y="22552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3" name="Google Shape;1853;p47"/>
          <p:cNvSpPr/>
          <p:nvPr/>
        </p:nvSpPr>
        <p:spPr>
          <a:xfrm>
            <a:off x="5089250" y="24181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4" name="Google Shape;1854;p47"/>
          <p:cNvSpPr/>
          <p:nvPr/>
        </p:nvSpPr>
        <p:spPr>
          <a:xfrm>
            <a:off x="5331400" y="23879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5" name="Google Shape;1855;p47"/>
          <p:cNvSpPr/>
          <p:nvPr/>
        </p:nvSpPr>
        <p:spPr>
          <a:xfrm>
            <a:off x="3842978" y="2366900"/>
            <a:ext cx="1877400" cy="12582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6" name="Google Shape;1856;p47"/>
          <p:cNvSpPr/>
          <p:nvPr/>
        </p:nvSpPr>
        <p:spPr>
          <a:xfrm>
            <a:off x="4214188" y="209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7" name="Google Shape;1857;p47"/>
          <p:cNvSpPr/>
          <p:nvPr/>
        </p:nvSpPr>
        <p:spPr>
          <a:xfrm>
            <a:off x="4243250" y="176232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8" name="Google Shape;1858;p47"/>
          <p:cNvSpPr/>
          <p:nvPr/>
        </p:nvSpPr>
        <p:spPr>
          <a:xfrm>
            <a:off x="4489850" y="16364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9" name="Google Shape;1859;p47"/>
          <p:cNvSpPr/>
          <p:nvPr/>
        </p:nvSpPr>
        <p:spPr>
          <a:xfrm>
            <a:off x="4476475" y="20155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0" name="Google Shape;1860;p47"/>
          <p:cNvSpPr/>
          <p:nvPr/>
        </p:nvSpPr>
        <p:spPr>
          <a:xfrm>
            <a:off x="4771850" y="14080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1" name="Google Shape;1861;p47"/>
          <p:cNvSpPr/>
          <p:nvPr/>
        </p:nvSpPr>
        <p:spPr>
          <a:xfrm>
            <a:off x="4771850" y="1805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2" name="Google Shape;1862;p47"/>
          <p:cNvSpPr/>
          <p:nvPr/>
        </p:nvSpPr>
        <p:spPr>
          <a:xfrm>
            <a:off x="5046850" y="1244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3" name="Google Shape;1863;p47"/>
          <p:cNvSpPr/>
          <p:nvPr/>
        </p:nvSpPr>
        <p:spPr>
          <a:xfrm>
            <a:off x="5039738" y="17500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4" name="Google Shape;1864;p47"/>
          <p:cNvSpPr/>
          <p:nvPr/>
        </p:nvSpPr>
        <p:spPr>
          <a:xfrm>
            <a:off x="5089250" y="20369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5" name="Google Shape;1865;p47"/>
          <p:cNvSpPr/>
          <p:nvPr/>
        </p:nvSpPr>
        <p:spPr>
          <a:xfrm>
            <a:off x="5333650" y="168612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6" name="Google Shape;1866;p47"/>
          <p:cNvSpPr/>
          <p:nvPr/>
        </p:nvSpPr>
        <p:spPr>
          <a:xfrm>
            <a:off x="4273251" y="1186625"/>
            <a:ext cx="1447200" cy="12177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7" name="Google Shape;1867;p47"/>
          <p:cNvSpPr/>
          <p:nvPr/>
        </p:nvSpPr>
        <p:spPr>
          <a:xfrm>
            <a:off x="5836225" y="4812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8" name="Google Shape;1868;p47"/>
          <p:cNvSpPr/>
          <p:nvPr/>
        </p:nvSpPr>
        <p:spPr>
          <a:xfrm>
            <a:off x="6074875" y="650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9" name="Google Shape;1869;p47"/>
          <p:cNvSpPr/>
          <p:nvPr/>
        </p:nvSpPr>
        <p:spPr>
          <a:xfrm>
            <a:off x="5889675" y="1085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0" name="Google Shape;1870;p47"/>
          <p:cNvSpPr/>
          <p:nvPr/>
        </p:nvSpPr>
        <p:spPr>
          <a:xfrm>
            <a:off x="6379675" y="650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1" name="Google Shape;1871;p47"/>
          <p:cNvSpPr/>
          <p:nvPr/>
        </p:nvSpPr>
        <p:spPr>
          <a:xfrm>
            <a:off x="6386225" y="1085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2" name="Google Shape;1872;p47"/>
          <p:cNvSpPr/>
          <p:nvPr/>
        </p:nvSpPr>
        <p:spPr>
          <a:xfrm>
            <a:off x="5895450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3" name="Google Shape;1873;p47"/>
          <p:cNvSpPr/>
          <p:nvPr/>
        </p:nvSpPr>
        <p:spPr>
          <a:xfrm>
            <a:off x="6107725" y="15202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4" name="Google Shape;1874;p47"/>
          <p:cNvSpPr/>
          <p:nvPr/>
        </p:nvSpPr>
        <p:spPr>
          <a:xfrm>
            <a:off x="6457250" y="1452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5" name="Google Shape;1875;p47"/>
          <p:cNvSpPr/>
          <p:nvPr/>
        </p:nvSpPr>
        <p:spPr>
          <a:xfrm>
            <a:off x="6663375" y="5476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6" name="Google Shape;1876;p47"/>
          <p:cNvSpPr/>
          <p:nvPr/>
        </p:nvSpPr>
        <p:spPr>
          <a:xfrm>
            <a:off x="6580575" y="949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7" name="Google Shape;1877;p47"/>
          <p:cNvSpPr/>
          <p:nvPr/>
        </p:nvSpPr>
        <p:spPr>
          <a:xfrm>
            <a:off x="5734350" y="337775"/>
            <a:ext cx="1190700" cy="15852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8" name="Google Shape;1878;p47"/>
          <p:cNvSpPr/>
          <p:nvPr/>
        </p:nvSpPr>
        <p:spPr>
          <a:xfrm>
            <a:off x="6839300" y="949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9" name="Google Shape;1879;p47"/>
          <p:cNvSpPr/>
          <p:nvPr/>
        </p:nvSpPr>
        <p:spPr>
          <a:xfrm>
            <a:off x="7086275" y="8487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0" name="Google Shape;1880;p47"/>
          <p:cNvSpPr/>
          <p:nvPr/>
        </p:nvSpPr>
        <p:spPr>
          <a:xfrm>
            <a:off x="7490525" y="650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1" name="Google Shape;1881;p47"/>
          <p:cNvSpPr/>
          <p:nvPr/>
        </p:nvSpPr>
        <p:spPr>
          <a:xfrm>
            <a:off x="7792875" y="5476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2" name="Google Shape;1882;p47"/>
          <p:cNvSpPr/>
          <p:nvPr/>
        </p:nvSpPr>
        <p:spPr>
          <a:xfrm>
            <a:off x="7982075" y="9466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3" name="Google Shape;1883;p47"/>
          <p:cNvSpPr/>
          <p:nvPr/>
        </p:nvSpPr>
        <p:spPr>
          <a:xfrm>
            <a:off x="7725600" y="1017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4" name="Google Shape;1884;p47"/>
          <p:cNvSpPr/>
          <p:nvPr/>
        </p:nvSpPr>
        <p:spPr>
          <a:xfrm>
            <a:off x="7430675" y="1085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5" name="Google Shape;1885;p47"/>
          <p:cNvSpPr/>
          <p:nvPr/>
        </p:nvSpPr>
        <p:spPr>
          <a:xfrm>
            <a:off x="7184150" y="1317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6" name="Google Shape;1886;p47"/>
          <p:cNvSpPr/>
          <p:nvPr/>
        </p:nvSpPr>
        <p:spPr>
          <a:xfrm>
            <a:off x="6882775" y="13518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7" name="Google Shape;1887;p47"/>
          <p:cNvSpPr/>
          <p:nvPr/>
        </p:nvSpPr>
        <p:spPr>
          <a:xfrm>
            <a:off x="7787650" y="13456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8" name="Google Shape;1888;p47"/>
          <p:cNvSpPr/>
          <p:nvPr/>
        </p:nvSpPr>
        <p:spPr>
          <a:xfrm>
            <a:off x="6919475" y="547625"/>
            <a:ext cx="1357500" cy="11385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89" name="Google Shape;1889;p47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0100" y="1978250"/>
            <a:ext cx="1257675" cy="194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0" name="Google Shape;1890;p47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02500" y="2130650"/>
            <a:ext cx="1257675" cy="1941700"/>
          </a:xfrm>
          <a:prstGeom prst="rect">
            <a:avLst/>
          </a:prstGeom>
          <a:noFill/>
          <a:ln>
            <a:noFill/>
          </a:ln>
        </p:spPr>
      </p:pic>
      <p:sp>
        <p:nvSpPr>
          <p:cNvPr id="1891" name="Google Shape;1891;p47"/>
          <p:cNvSpPr/>
          <p:nvPr/>
        </p:nvSpPr>
        <p:spPr>
          <a:xfrm>
            <a:off x="6938950" y="1785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2" name="Google Shape;1892;p47"/>
          <p:cNvSpPr/>
          <p:nvPr/>
        </p:nvSpPr>
        <p:spPr>
          <a:xfrm>
            <a:off x="7268150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3" name="Google Shape;1893;p47"/>
          <p:cNvSpPr/>
          <p:nvPr/>
        </p:nvSpPr>
        <p:spPr>
          <a:xfrm>
            <a:off x="7165975" y="21430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4" name="Google Shape;1894;p47"/>
          <p:cNvSpPr/>
          <p:nvPr/>
        </p:nvSpPr>
        <p:spPr>
          <a:xfrm>
            <a:off x="7629025" y="22552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5" name="Google Shape;1895;p47"/>
          <p:cNvSpPr/>
          <p:nvPr/>
        </p:nvSpPr>
        <p:spPr>
          <a:xfrm>
            <a:off x="7386875" y="2025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6" name="Google Shape;1896;p47"/>
          <p:cNvSpPr/>
          <p:nvPr/>
        </p:nvSpPr>
        <p:spPr>
          <a:xfrm>
            <a:off x="7641625" y="17446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7" name="Google Shape;1897;p47"/>
          <p:cNvSpPr/>
          <p:nvPr/>
        </p:nvSpPr>
        <p:spPr>
          <a:xfrm>
            <a:off x="8015100" y="17446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8" name="Google Shape;1898;p47"/>
          <p:cNvSpPr/>
          <p:nvPr/>
        </p:nvSpPr>
        <p:spPr>
          <a:xfrm>
            <a:off x="7957975" y="209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99" name="Google Shape;1899;p47"/>
          <p:cNvPicPr preferRelativeResize="0"/>
          <p:nvPr/>
        </p:nvPicPr>
        <p:blipFill rotWithShape="1">
          <a:blip r:embed="rId3">
            <a:alphaModFix/>
          </a:blip>
          <a:srcRect b="38901" l="0" r="69327" t="0"/>
          <a:stretch/>
        </p:blipFill>
        <p:spPr>
          <a:xfrm>
            <a:off x="7165975" y="2665850"/>
            <a:ext cx="1081226" cy="1446850"/>
          </a:xfrm>
          <a:prstGeom prst="rect">
            <a:avLst/>
          </a:prstGeom>
          <a:noFill/>
          <a:ln>
            <a:noFill/>
          </a:ln>
        </p:spPr>
      </p:pic>
      <p:sp>
        <p:nvSpPr>
          <p:cNvPr id="1900" name="Google Shape;1900;p47"/>
          <p:cNvSpPr/>
          <p:nvPr/>
        </p:nvSpPr>
        <p:spPr>
          <a:xfrm>
            <a:off x="7135800" y="266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1" name="Google Shape;1901;p47"/>
          <p:cNvSpPr/>
          <p:nvPr/>
        </p:nvSpPr>
        <p:spPr>
          <a:xfrm>
            <a:off x="6938950" y="1646425"/>
            <a:ext cx="1387500" cy="12582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2" name="Google Shape;1902;p47"/>
          <p:cNvSpPr/>
          <p:nvPr/>
        </p:nvSpPr>
        <p:spPr>
          <a:xfrm>
            <a:off x="7943850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3" name="Google Shape;1903;p47"/>
          <p:cNvSpPr/>
          <p:nvPr/>
        </p:nvSpPr>
        <p:spPr>
          <a:xfrm>
            <a:off x="7670025" y="28730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4" name="Google Shape;1904;p47"/>
          <p:cNvSpPr/>
          <p:nvPr/>
        </p:nvSpPr>
        <p:spPr>
          <a:xfrm>
            <a:off x="7379813" y="28858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5" name="Google Shape;1905;p47"/>
          <p:cNvSpPr/>
          <p:nvPr/>
        </p:nvSpPr>
        <p:spPr>
          <a:xfrm>
            <a:off x="7227163" y="330600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6" name="Google Shape;1906;p47"/>
          <p:cNvSpPr/>
          <p:nvPr/>
        </p:nvSpPr>
        <p:spPr>
          <a:xfrm>
            <a:off x="7638563" y="32881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7" name="Google Shape;1907;p47"/>
          <p:cNvSpPr/>
          <p:nvPr/>
        </p:nvSpPr>
        <p:spPr>
          <a:xfrm>
            <a:off x="7943863" y="319192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1" name="Shape 1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2" name="Google Shape;1912;p48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107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913" name="Google Shape;1913;p48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726054" y="13736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4" name="Google Shape;1914;p48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3158979" y="12294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5" name="Google Shape;1915;p48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1308729" y="1862200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6" name="Google Shape;1916;p48"/>
          <p:cNvPicPr preferRelativeResize="0"/>
          <p:nvPr/>
        </p:nvPicPr>
        <p:blipFill rotWithShape="1">
          <a:blip r:embed="rId3">
            <a:alphaModFix/>
          </a:blip>
          <a:srcRect b="6218" l="0" r="30982" t="0"/>
          <a:stretch/>
        </p:blipFill>
        <p:spPr>
          <a:xfrm>
            <a:off x="5836225" y="445025"/>
            <a:ext cx="2432925" cy="2220825"/>
          </a:xfrm>
          <a:prstGeom prst="rect">
            <a:avLst/>
          </a:prstGeom>
          <a:noFill/>
          <a:ln>
            <a:noFill/>
          </a:ln>
        </p:spPr>
      </p:pic>
      <p:sp>
        <p:nvSpPr>
          <p:cNvPr id="1917" name="Google Shape;1917;p48"/>
          <p:cNvSpPr/>
          <p:nvPr/>
        </p:nvSpPr>
        <p:spPr>
          <a:xfrm>
            <a:off x="690500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8" name="Google Shape;1918;p48"/>
          <p:cNvSpPr/>
          <p:nvPr/>
        </p:nvSpPr>
        <p:spPr>
          <a:xfrm>
            <a:off x="9643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9" name="Google Shape;1919;p48"/>
          <p:cNvSpPr/>
          <p:nvPr/>
        </p:nvSpPr>
        <p:spPr>
          <a:xfrm>
            <a:off x="13087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0" name="Google Shape;1920;p48"/>
          <p:cNvSpPr/>
          <p:nvPr/>
        </p:nvSpPr>
        <p:spPr>
          <a:xfrm>
            <a:off x="157872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1" name="Google Shape;1921;p48"/>
          <p:cNvSpPr/>
          <p:nvPr/>
        </p:nvSpPr>
        <p:spPr>
          <a:xfrm>
            <a:off x="782400" y="20155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2" name="Google Shape;1922;p48"/>
          <p:cNvSpPr/>
          <p:nvPr/>
        </p:nvSpPr>
        <p:spPr>
          <a:xfrm>
            <a:off x="1308725" y="18621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3" name="Google Shape;1923;p48"/>
          <p:cNvSpPr/>
          <p:nvPr/>
        </p:nvSpPr>
        <p:spPr>
          <a:xfrm>
            <a:off x="153952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4" name="Google Shape;1924;p48"/>
          <p:cNvSpPr/>
          <p:nvPr/>
        </p:nvSpPr>
        <p:spPr>
          <a:xfrm>
            <a:off x="78240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5" name="Google Shape;1925;p48"/>
          <p:cNvSpPr/>
          <p:nvPr/>
        </p:nvSpPr>
        <p:spPr>
          <a:xfrm>
            <a:off x="1034900" y="2475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6" name="Google Shape;1926;p48"/>
          <p:cNvSpPr/>
          <p:nvPr/>
        </p:nvSpPr>
        <p:spPr>
          <a:xfrm>
            <a:off x="1379300" y="2518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7" name="Google Shape;1927;p48"/>
          <p:cNvSpPr/>
          <p:nvPr/>
        </p:nvSpPr>
        <p:spPr>
          <a:xfrm>
            <a:off x="650775" y="1317250"/>
            <a:ext cx="1218900" cy="1528500"/>
          </a:xfrm>
          <a:prstGeom prst="roundRect">
            <a:avLst>
              <a:gd fmla="val 7720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8" name="Google Shape;1928;p48"/>
          <p:cNvSpPr/>
          <p:nvPr/>
        </p:nvSpPr>
        <p:spPr>
          <a:xfrm>
            <a:off x="782400" y="2982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9" name="Google Shape;1929;p48"/>
          <p:cNvSpPr/>
          <p:nvPr/>
        </p:nvSpPr>
        <p:spPr>
          <a:xfrm>
            <a:off x="1034900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0" name="Google Shape;1930;p48"/>
          <p:cNvSpPr/>
          <p:nvPr/>
        </p:nvSpPr>
        <p:spPr>
          <a:xfrm>
            <a:off x="1308725" y="29593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1" name="Google Shape;1931;p48"/>
          <p:cNvSpPr/>
          <p:nvPr/>
        </p:nvSpPr>
        <p:spPr>
          <a:xfrm>
            <a:off x="1414075" y="3481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2" name="Google Shape;1932;p48"/>
          <p:cNvSpPr/>
          <p:nvPr/>
        </p:nvSpPr>
        <p:spPr>
          <a:xfrm>
            <a:off x="1578725" y="288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3" name="Google Shape;1933;p48"/>
          <p:cNvSpPr/>
          <p:nvPr/>
        </p:nvSpPr>
        <p:spPr>
          <a:xfrm>
            <a:off x="1621350" y="3253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4" name="Google Shape;1934;p48"/>
          <p:cNvSpPr/>
          <p:nvPr/>
        </p:nvSpPr>
        <p:spPr>
          <a:xfrm>
            <a:off x="1923125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5" name="Google Shape;1935;p48"/>
          <p:cNvSpPr/>
          <p:nvPr/>
        </p:nvSpPr>
        <p:spPr>
          <a:xfrm>
            <a:off x="1923125" y="3397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6" name="Google Shape;1936;p48"/>
          <p:cNvSpPr/>
          <p:nvPr/>
        </p:nvSpPr>
        <p:spPr>
          <a:xfrm>
            <a:off x="2368850" y="27529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7" name="Google Shape;1937;p48"/>
          <p:cNvSpPr/>
          <p:nvPr/>
        </p:nvSpPr>
        <p:spPr>
          <a:xfrm>
            <a:off x="2390163" y="31204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8" name="Google Shape;1938;p48"/>
          <p:cNvSpPr/>
          <p:nvPr/>
        </p:nvSpPr>
        <p:spPr>
          <a:xfrm>
            <a:off x="650775" y="2817400"/>
            <a:ext cx="1999500" cy="9480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9" name="Google Shape;1939;p48"/>
          <p:cNvSpPr/>
          <p:nvPr/>
        </p:nvSpPr>
        <p:spPr>
          <a:xfrm>
            <a:off x="1835050" y="2024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0" name="Google Shape;1940;p48"/>
          <p:cNvSpPr/>
          <p:nvPr/>
        </p:nvSpPr>
        <p:spPr>
          <a:xfrm>
            <a:off x="1874075" y="24181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1" name="Google Shape;1941;p48"/>
          <p:cNvSpPr/>
          <p:nvPr/>
        </p:nvSpPr>
        <p:spPr>
          <a:xfrm>
            <a:off x="2096938" y="23236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2" name="Google Shape;1942;p48"/>
          <p:cNvSpPr/>
          <p:nvPr/>
        </p:nvSpPr>
        <p:spPr>
          <a:xfrm>
            <a:off x="2096950" y="2024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3" name="Google Shape;1943;p48"/>
          <p:cNvSpPr/>
          <p:nvPr/>
        </p:nvSpPr>
        <p:spPr>
          <a:xfrm>
            <a:off x="2368850" y="1526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4" name="Google Shape;1944;p48"/>
          <p:cNvSpPr/>
          <p:nvPr/>
        </p:nvSpPr>
        <p:spPr>
          <a:xfrm>
            <a:off x="265027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5" name="Google Shape;1945;p48"/>
          <p:cNvSpPr/>
          <p:nvPr/>
        </p:nvSpPr>
        <p:spPr>
          <a:xfrm>
            <a:off x="2342125" y="23236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6" name="Google Shape;1946;p48"/>
          <p:cNvSpPr/>
          <p:nvPr/>
        </p:nvSpPr>
        <p:spPr>
          <a:xfrm>
            <a:off x="2627963" y="2229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7" name="Google Shape;1947;p48"/>
          <p:cNvSpPr/>
          <p:nvPr/>
        </p:nvSpPr>
        <p:spPr>
          <a:xfrm>
            <a:off x="297237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8" name="Google Shape;1948;p48"/>
          <p:cNvSpPr/>
          <p:nvPr/>
        </p:nvSpPr>
        <p:spPr>
          <a:xfrm>
            <a:off x="296575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9" name="Google Shape;1949;p48"/>
          <p:cNvSpPr/>
          <p:nvPr/>
        </p:nvSpPr>
        <p:spPr>
          <a:xfrm>
            <a:off x="1912000" y="1494700"/>
            <a:ext cx="1357500" cy="1258200"/>
          </a:xfrm>
          <a:prstGeom prst="roundRect">
            <a:avLst>
              <a:gd fmla="val 7239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0" name="Google Shape;1950;p48"/>
          <p:cNvSpPr/>
          <p:nvPr/>
        </p:nvSpPr>
        <p:spPr>
          <a:xfrm>
            <a:off x="3212425" y="125620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1" name="Google Shape;1951;p48"/>
          <p:cNvSpPr/>
          <p:nvPr/>
        </p:nvSpPr>
        <p:spPr>
          <a:xfrm>
            <a:off x="3400275" y="1452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2" name="Google Shape;1952;p48"/>
          <p:cNvSpPr/>
          <p:nvPr/>
        </p:nvSpPr>
        <p:spPr>
          <a:xfrm>
            <a:off x="3309313" y="1897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3" name="Google Shape;1953;p48"/>
          <p:cNvSpPr/>
          <p:nvPr/>
        </p:nvSpPr>
        <p:spPr>
          <a:xfrm>
            <a:off x="3269500" y="2342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4" name="Google Shape;1954;p48"/>
          <p:cNvSpPr/>
          <p:nvPr/>
        </p:nvSpPr>
        <p:spPr>
          <a:xfrm>
            <a:off x="3498575" y="22552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5" name="Google Shape;1955;p48"/>
          <p:cNvSpPr/>
          <p:nvPr/>
        </p:nvSpPr>
        <p:spPr>
          <a:xfrm>
            <a:off x="3707475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6" name="Google Shape;1956;p48"/>
          <p:cNvSpPr/>
          <p:nvPr/>
        </p:nvSpPr>
        <p:spPr>
          <a:xfrm>
            <a:off x="3707475" y="18134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7" name="Google Shape;1957;p48"/>
          <p:cNvSpPr/>
          <p:nvPr/>
        </p:nvSpPr>
        <p:spPr>
          <a:xfrm>
            <a:off x="3724425" y="21794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8" name="Google Shape;1958;p48"/>
          <p:cNvSpPr/>
          <p:nvPr/>
        </p:nvSpPr>
        <p:spPr>
          <a:xfrm>
            <a:off x="3985975" y="1317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9" name="Google Shape;1959;p48"/>
          <p:cNvSpPr/>
          <p:nvPr/>
        </p:nvSpPr>
        <p:spPr>
          <a:xfrm>
            <a:off x="3966588" y="17755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0" name="Google Shape;1960;p48"/>
          <p:cNvSpPr/>
          <p:nvPr/>
        </p:nvSpPr>
        <p:spPr>
          <a:xfrm>
            <a:off x="3269500" y="1186625"/>
            <a:ext cx="974100" cy="1504500"/>
          </a:xfrm>
          <a:prstGeom prst="roundRect">
            <a:avLst>
              <a:gd fmla="val 7239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1" name="Google Shape;1961;p48"/>
          <p:cNvSpPr/>
          <p:nvPr/>
        </p:nvSpPr>
        <p:spPr>
          <a:xfrm>
            <a:off x="2650275" y="2722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2" name="Google Shape;1962;p48"/>
          <p:cNvSpPr/>
          <p:nvPr/>
        </p:nvSpPr>
        <p:spPr>
          <a:xfrm>
            <a:off x="2802675" y="28744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3" name="Google Shape;1963;p48"/>
          <p:cNvSpPr/>
          <p:nvPr/>
        </p:nvSpPr>
        <p:spPr>
          <a:xfrm>
            <a:off x="2627975" y="348122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4" name="Google Shape;1964;p48"/>
          <p:cNvSpPr/>
          <p:nvPr/>
        </p:nvSpPr>
        <p:spPr>
          <a:xfrm>
            <a:off x="2267525" y="3681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5" name="Google Shape;1965;p48"/>
          <p:cNvSpPr/>
          <p:nvPr/>
        </p:nvSpPr>
        <p:spPr>
          <a:xfrm>
            <a:off x="2925100" y="32881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6" name="Google Shape;1966;p48"/>
          <p:cNvSpPr/>
          <p:nvPr/>
        </p:nvSpPr>
        <p:spPr>
          <a:xfrm>
            <a:off x="3120975" y="36159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7" name="Google Shape;1967;p48"/>
          <p:cNvSpPr/>
          <p:nvPr/>
        </p:nvSpPr>
        <p:spPr>
          <a:xfrm>
            <a:off x="3165563" y="31452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8" name="Google Shape;1968;p48"/>
          <p:cNvSpPr/>
          <p:nvPr/>
        </p:nvSpPr>
        <p:spPr>
          <a:xfrm>
            <a:off x="3215175" y="2765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9" name="Google Shape;1969;p48"/>
          <p:cNvSpPr/>
          <p:nvPr/>
        </p:nvSpPr>
        <p:spPr>
          <a:xfrm>
            <a:off x="3458788" y="2979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0" name="Google Shape;1970;p48"/>
          <p:cNvSpPr/>
          <p:nvPr/>
        </p:nvSpPr>
        <p:spPr>
          <a:xfrm>
            <a:off x="3355150" y="339790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1" name="Google Shape;1971;p48"/>
          <p:cNvSpPr/>
          <p:nvPr/>
        </p:nvSpPr>
        <p:spPr>
          <a:xfrm>
            <a:off x="2267525" y="2752900"/>
            <a:ext cx="1535700" cy="12582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2" name="Google Shape;1972;p48"/>
          <p:cNvSpPr/>
          <p:nvPr/>
        </p:nvSpPr>
        <p:spPr>
          <a:xfrm>
            <a:off x="3813072" y="27529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3" name="Google Shape;1973;p48"/>
          <p:cNvSpPr/>
          <p:nvPr/>
        </p:nvSpPr>
        <p:spPr>
          <a:xfrm>
            <a:off x="4040175" y="2987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4" name="Google Shape;1974;p48"/>
          <p:cNvSpPr/>
          <p:nvPr/>
        </p:nvSpPr>
        <p:spPr>
          <a:xfrm>
            <a:off x="4243250" y="26227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5" name="Google Shape;1975;p48"/>
          <p:cNvSpPr/>
          <p:nvPr/>
        </p:nvSpPr>
        <p:spPr>
          <a:xfrm>
            <a:off x="4489375" y="28744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6" name="Google Shape;1976;p48"/>
          <p:cNvSpPr/>
          <p:nvPr/>
        </p:nvSpPr>
        <p:spPr>
          <a:xfrm>
            <a:off x="4865175" y="30303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7" name="Google Shape;1977;p48"/>
          <p:cNvSpPr/>
          <p:nvPr/>
        </p:nvSpPr>
        <p:spPr>
          <a:xfrm>
            <a:off x="5277675" y="27220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8" name="Google Shape;1978;p48"/>
          <p:cNvSpPr/>
          <p:nvPr/>
        </p:nvSpPr>
        <p:spPr>
          <a:xfrm>
            <a:off x="4826575" y="266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9" name="Google Shape;1979;p48"/>
          <p:cNvSpPr/>
          <p:nvPr/>
        </p:nvSpPr>
        <p:spPr>
          <a:xfrm>
            <a:off x="4703950" y="22552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0" name="Google Shape;1980;p48"/>
          <p:cNvSpPr/>
          <p:nvPr/>
        </p:nvSpPr>
        <p:spPr>
          <a:xfrm>
            <a:off x="5089250" y="24181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1" name="Google Shape;1981;p48"/>
          <p:cNvSpPr/>
          <p:nvPr/>
        </p:nvSpPr>
        <p:spPr>
          <a:xfrm>
            <a:off x="5331400" y="23879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2" name="Google Shape;1982;p48"/>
          <p:cNvSpPr/>
          <p:nvPr/>
        </p:nvSpPr>
        <p:spPr>
          <a:xfrm>
            <a:off x="3842978" y="2366900"/>
            <a:ext cx="1877400" cy="12582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3" name="Google Shape;1983;p48"/>
          <p:cNvSpPr/>
          <p:nvPr/>
        </p:nvSpPr>
        <p:spPr>
          <a:xfrm>
            <a:off x="4214188" y="209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4" name="Google Shape;1984;p48"/>
          <p:cNvSpPr/>
          <p:nvPr/>
        </p:nvSpPr>
        <p:spPr>
          <a:xfrm>
            <a:off x="4243250" y="176232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5" name="Google Shape;1985;p48"/>
          <p:cNvSpPr/>
          <p:nvPr/>
        </p:nvSpPr>
        <p:spPr>
          <a:xfrm>
            <a:off x="4489850" y="16364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6" name="Google Shape;1986;p48"/>
          <p:cNvSpPr/>
          <p:nvPr/>
        </p:nvSpPr>
        <p:spPr>
          <a:xfrm>
            <a:off x="4476475" y="20155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7" name="Google Shape;1987;p48"/>
          <p:cNvSpPr/>
          <p:nvPr/>
        </p:nvSpPr>
        <p:spPr>
          <a:xfrm>
            <a:off x="4771850" y="14080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8" name="Google Shape;1988;p48"/>
          <p:cNvSpPr/>
          <p:nvPr/>
        </p:nvSpPr>
        <p:spPr>
          <a:xfrm>
            <a:off x="4771850" y="1805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9" name="Google Shape;1989;p48"/>
          <p:cNvSpPr/>
          <p:nvPr/>
        </p:nvSpPr>
        <p:spPr>
          <a:xfrm>
            <a:off x="5046850" y="1244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0" name="Google Shape;1990;p48"/>
          <p:cNvSpPr/>
          <p:nvPr/>
        </p:nvSpPr>
        <p:spPr>
          <a:xfrm>
            <a:off x="5039738" y="17500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1" name="Google Shape;1991;p48"/>
          <p:cNvSpPr/>
          <p:nvPr/>
        </p:nvSpPr>
        <p:spPr>
          <a:xfrm>
            <a:off x="5089250" y="20369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2" name="Google Shape;1992;p48"/>
          <p:cNvSpPr/>
          <p:nvPr/>
        </p:nvSpPr>
        <p:spPr>
          <a:xfrm>
            <a:off x="5333650" y="168612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3" name="Google Shape;1993;p48"/>
          <p:cNvSpPr/>
          <p:nvPr/>
        </p:nvSpPr>
        <p:spPr>
          <a:xfrm>
            <a:off x="4273251" y="1186625"/>
            <a:ext cx="1447200" cy="12177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4" name="Google Shape;1994;p48"/>
          <p:cNvSpPr/>
          <p:nvPr/>
        </p:nvSpPr>
        <p:spPr>
          <a:xfrm>
            <a:off x="5836225" y="4812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5" name="Google Shape;1995;p48"/>
          <p:cNvSpPr/>
          <p:nvPr/>
        </p:nvSpPr>
        <p:spPr>
          <a:xfrm>
            <a:off x="6074875" y="650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6" name="Google Shape;1996;p48"/>
          <p:cNvSpPr/>
          <p:nvPr/>
        </p:nvSpPr>
        <p:spPr>
          <a:xfrm>
            <a:off x="5889675" y="1085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7" name="Google Shape;1997;p48"/>
          <p:cNvSpPr/>
          <p:nvPr/>
        </p:nvSpPr>
        <p:spPr>
          <a:xfrm>
            <a:off x="6379675" y="650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8" name="Google Shape;1998;p48"/>
          <p:cNvSpPr/>
          <p:nvPr/>
        </p:nvSpPr>
        <p:spPr>
          <a:xfrm>
            <a:off x="6386225" y="1085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9" name="Google Shape;1999;p48"/>
          <p:cNvSpPr/>
          <p:nvPr/>
        </p:nvSpPr>
        <p:spPr>
          <a:xfrm>
            <a:off x="5895450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0" name="Google Shape;2000;p48"/>
          <p:cNvSpPr/>
          <p:nvPr/>
        </p:nvSpPr>
        <p:spPr>
          <a:xfrm>
            <a:off x="6107725" y="15202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1" name="Google Shape;2001;p48"/>
          <p:cNvSpPr/>
          <p:nvPr/>
        </p:nvSpPr>
        <p:spPr>
          <a:xfrm>
            <a:off x="6457250" y="1452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2" name="Google Shape;2002;p48"/>
          <p:cNvSpPr/>
          <p:nvPr/>
        </p:nvSpPr>
        <p:spPr>
          <a:xfrm>
            <a:off x="6663375" y="5476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3" name="Google Shape;2003;p48"/>
          <p:cNvSpPr/>
          <p:nvPr/>
        </p:nvSpPr>
        <p:spPr>
          <a:xfrm>
            <a:off x="6580575" y="949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4" name="Google Shape;2004;p48"/>
          <p:cNvSpPr/>
          <p:nvPr/>
        </p:nvSpPr>
        <p:spPr>
          <a:xfrm>
            <a:off x="5734350" y="337775"/>
            <a:ext cx="1190700" cy="15852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5" name="Google Shape;2005;p48"/>
          <p:cNvSpPr/>
          <p:nvPr/>
        </p:nvSpPr>
        <p:spPr>
          <a:xfrm>
            <a:off x="6839300" y="949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6" name="Google Shape;2006;p48"/>
          <p:cNvSpPr/>
          <p:nvPr/>
        </p:nvSpPr>
        <p:spPr>
          <a:xfrm>
            <a:off x="7086275" y="8487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7" name="Google Shape;2007;p48"/>
          <p:cNvSpPr/>
          <p:nvPr/>
        </p:nvSpPr>
        <p:spPr>
          <a:xfrm>
            <a:off x="7490525" y="650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8" name="Google Shape;2008;p48"/>
          <p:cNvSpPr/>
          <p:nvPr/>
        </p:nvSpPr>
        <p:spPr>
          <a:xfrm>
            <a:off x="7792875" y="5476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9" name="Google Shape;2009;p48"/>
          <p:cNvSpPr/>
          <p:nvPr/>
        </p:nvSpPr>
        <p:spPr>
          <a:xfrm>
            <a:off x="7982075" y="9466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0" name="Google Shape;2010;p48"/>
          <p:cNvSpPr/>
          <p:nvPr/>
        </p:nvSpPr>
        <p:spPr>
          <a:xfrm>
            <a:off x="7725600" y="1017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1" name="Google Shape;2011;p48"/>
          <p:cNvSpPr/>
          <p:nvPr/>
        </p:nvSpPr>
        <p:spPr>
          <a:xfrm>
            <a:off x="7430675" y="1085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2" name="Google Shape;2012;p48"/>
          <p:cNvSpPr/>
          <p:nvPr/>
        </p:nvSpPr>
        <p:spPr>
          <a:xfrm>
            <a:off x="7184150" y="1317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3" name="Google Shape;2013;p48"/>
          <p:cNvSpPr/>
          <p:nvPr/>
        </p:nvSpPr>
        <p:spPr>
          <a:xfrm>
            <a:off x="6882775" y="13518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4" name="Google Shape;2014;p48"/>
          <p:cNvSpPr/>
          <p:nvPr/>
        </p:nvSpPr>
        <p:spPr>
          <a:xfrm>
            <a:off x="7787650" y="13456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5" name="Google Shape;2015;p48"/>
          <p:cNvSpPr/>
          <p:nvPr/>
        </p:nvSpPr>
        <p:spPr>
          <a:xfrm>
            <a:off x="6919475" y="547625"/>
            <a:ext cx="1357500" cy="11385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16" name="Google Shape;2016;p48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0100" y="1978250"/>
            <a:ext cx="1257675" cy="194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7" name="Google Shape;2017;p48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02500" y="2130650"/>
            <a:ext cx="1257675" cy="1941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18" name="Google Shape;2018;p48"/>
          <p:cNvSpPr/>
          <p:nvPr/>
        </p:nvSpPr>
        <p:spPr>
          <a:xfrm>
            <a:off x="6938950" y="1785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9" name="Google Shape;2019;p48"/>
          <p:cNvSpPr/>
          <p:nvPr/>
        </p:nvSpPr>
        <p:spPr>
          <a:xfrm>
            <a:off x="7268150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0" name="Google Shape;2020;p48"/>
          <p:cNvSpPr/>
          <p:nvPr/>
        </p:nvSpPr>
        <p:spPr>
          <a:xfrm>
            <a:off x="7165975" y="21430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1" name="Google Shape;2021;p48"/>
          <p:cNvSpPr/>
          <p:nvPr/>
        </p:nvSpPr>
        <p:spPr>
          <a:xfrm>
            <a:off x="7629025" y="22552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2" name="Google Shape;2022;p48"/>
          <p:cNvSpPr/>
          <p:nvPr/>
        </p:nvSpPr>
        <p:spPr>
          <a:xfrm>
            <a:off x="7386875" y="2025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3" name="Google Shape;2023;p48"/>
          <p:cNvSpPr/>
          <p:nvPr/>
        </p:nvSpPr>
        <p:spPr>
          <a:xfrm>
            <a:off x="7641625" y="17446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4" name="Google Shape;2024;p48"/>
          <p:cNvSpPr/>
          <p:nvPr/>
        </p:nvSpPr>
        <p:spPr>
          <a:xfrm>
            <a:off x="8015100" y="17446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5" name="Google Shape;2025;p48"/>
          <p:cNvSpPr/>
          <p:nvPr/>
        </p:nvSpPr>
        <p:spPr>
          <a:xfrm>
            <a:off x="7957975" y="209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26" name="Google Shape;2026;p48"/>
          <p:cNvPicPr preferRelativeResize="0"/>
          <p:nvPr/>
        </p:nvPicPr>
        <p:blipFill rotWithShape="1">
          <a:blip r:embed="rId3">
            <a:alphaModFix/>
          </a:blip>
          <a:srcRect b="38901" l="0" r="69327" t="0"/>
          <a:stretch/>
        </p:blipFill>
        <p:spPr>
          <a:xfrm>
            <a:off x="7165975" y="2665850"/>
            <a:ext cx="1081226" cy="1446850"/>
          </a:xfrm>
          <a:prstGeom prst="rect">
            <a:avLst/>
          </a:prstGeom>
          <a:noFill/>
          <a:ln>
            <a:noFill/>
          </a:ln>
        </p:spPr>
      </p:pic>
      <p:sp>
        <p:nvSpPr>
          <p:cNvPr id="2027" name="Google Shape;2027;p48"/>
          <p:cNvSpPr/>
          <p:nvPr/>
        </p:nvSpPr>
        <p:spPr>
          <a:xfrm>
            <a:off x="7135800" y="266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8" name="Google Shape;2028;p48"/>
          <p:cNvSpPr/>
          <p:nvPr/>
        </p:nvSpPr>
        <p:spPr>
          <a:xfrm>
            <a:off x="6938950" y="1646425"/>
            <a:ext cx="1387500" cy="12582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9" name="Google Shape;2029;p48"/>
          <p:cNvSpPr/>
          <p:nvPr/>
        </p:nvSpPr>
        <p:spPr>
          <a:xfrm>
            <a:off x="7943850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0" name="Google Shape;2030;p48"/>
          <p:cNvSpPr/>
          <p:nvPr/>
        </p:nvSpPr>
        <p:spPr>
          <a:xfrm>
            <a:off x="7670025" y="28730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1" name="Google Shape;2031;p48"/>
          <p:cNvSpPr/>
          <p:nvPr/>
        </p:nvSpPr>
        <p:spPr>
          <a:xfrm>
            <a:off x="7379813" y="28858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2" name="Google Shape;2032;p48"/>
          <p:cNvSpPr/>
          <p:nvPr/>
        </p:nvSpPr>
        <p:spPr>
          <a:xfrm>
            <a:off x="7227163" y="330600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3" name="Google Shape;2033;p48"/>
          <p:cNvSpPr/>
          <p:nvPr/>
        </p:nvSpPr>
        <p:spPr>
          <a:xfrm>
            <a:off x="7638563" y="32881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4" name="Google Shape;2034;p48"/>
          <p:cNvSpPr/>
          <p:nvPr/>
        </p:nvSpPr>
        <p:spPr>
          <a:xfrm>
            <a:off x="7943863" y="319192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5" name="Google Shape;2035;p48"/>
          <p:cNvSpPr/>
          <p:nvPr/>
        </p:nvSpPr>
        <p:spPr>
          <a:xfrm>
            <a:off x="7725588" y="37032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9" name="Shape 20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0" name="Google Shape;2040;p49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108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041" name="Google Shape;2041;p49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726054" y="13736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2" name="Google Shape;2042;p49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3158979" y="12294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3" name="Google Shape;2043;p49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1308729" y="1862200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4" name="Google Shape;2044;p49"/>
          <p:cNvPicPr preferRelativeResize="0"/>
          <p:nvPr/>
        </p:nvPicPr>
        <p:blipFill rotWithShape="1">
          <a:blip r:embed="rId3">
            <a:alphaModFix/>
          </a:blip>
          <a:srcRect b="6218" l="0" r="30982" t="0"/>
          <a:stretch/>
        </p:blipFill>
        <p:spPr>
          <a:xfrm>
            <a:off x="5836225" y="445025"/>
            <a:ext cx="2432925" cy="2220825"/>
          </a:xfrm>
          <a:prstGeom prst="rect">
            <a:avLst/>
          </a:prstGeom>
          <a:noFill/>
          <a:ln>
            <a:noFill/>
          </a:ln>
        </p:spPr>
      </p:pic>
      <p:sp>
        <p:nvSpPr>
          <p:cNvPr id="2045" name="Google Shape;2045;p49"/>
          <p:cNvSpPr/>
          <p:nvPr/>
        </p:nvSpPr>
        <p:spPr>
          <a:xfrm>
            <a:off x="690500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6" name="Google Shape;2046;p49"/>
          <p:cNvSpPr/>
          <p:nvPr/>
        </p:nvSpPr>
        <p:spPr>
          <a:xfrm>
            <a:off x="9643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7" name="Google Shape;2047;p49"/>
          <p:cNvSpPr/>
          <p:nvPr/>
        </p:nvSpPr>
        <p:spPr>
          <a:xfrm>
            <a:off x="13087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8" name="Google Shape;2048;p49"/>
          <p:cNvSpPr/>
          <p:nvPr/>
        </p:nvSpPr>
        <p:spPr>
          <a:xfrm>
            <a:off x="157872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9" name="Google Shape;2049;p49"/>
          <p:cNvSpPr/>
          <p:nvPr/>
        </p:nvSpPr>
        <p:spPr>
          <a:xfrm>
            <a:off x="782400" y="20155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0" name="Google Shape;2050;p49"/>
          <p:cNvSpPr/>
          <p:nvPr/>
        </p:nvSpPr>
        <p:spPr>
          <a:xfrm>
            <a:off x="1308725" y="18621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1" name="Google Shape;2051;p49"/>
          <p:cNvSpPr/>
          <p:nvPr/>
        </p:nvSpPr>
        <p:spPr>
          <a:xfrm>
            <a:off x="153952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2" name="Google Shape;2052;p49"/>
          <p:cNvSpPr/>
          <p:nvPr/>
        </p:nvSpPr>
        <p:spPr>
          <a:xfrm>
            <a:off x="78240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3" name="Google Shape;2053;p49"/>
          <p:cNvSpPr/>
          <p:nvPr/>
        </p:nvSpPr>
        <p:spPr>
          <a:xfrm>
            <a:off x="1034900" y="2475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4" name="Google Shape;2054;p49"/>
          <p:cNvSpPr/>
          <p:nvPr/>
        </p:nvSpPr>
        <p:spPr>
          <a:xfrm>
            <a:off x="1379300" y="2518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5" name="Google Shape;2055;p49"/>
          <p:cNvSpPr/>
          <p:nvPr/>
        </p:nvSpPr>
        <p:spPr>
          <a:xfrm>
            <a:off x="650775" y="1317250"/>
            <a:ext cx="1218900" cy="1528500"/>
          </a:xfrm>
          <a:prstGeom prst="roundRect">
            <a:avLst>
              <a:gd fmla="val 7720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6" name="Google Shape;2056;p49"/>
          <p:cNvSpPr/>
          <p:nvPr/>
        </p:nvSpPr>
        <p:spPr>
          <a:xfrm>
            <a:off x="782400" y="2982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7" name="Google Shape;2057;p49"/>
          <p:cNvSpPr/>
          <p:nvPr/>
        </p:nvSpPr>
        <p:spPr>
          <a:xfrm>
            <a:off x="1034900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8" name="Google Shape;2058;p49"/>
          <p:cNvSpPr/>
          <p:nvPr/>
        </p:nvSpPr>
        <p:spPr>
          <a:xfrm>
            <a:off x="1308725" y="29593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9" name="Google Shape;2059;p49"/>
          <p:cNvSpPr/>
          <p:nvPr/>
        </p:nvSpPr>
        <p:spPr>
          <a:xfrm>
            <a:off x="1414075" y="3481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0" name="Google Shape;2060;p49"/>
          <p:cNvSpPr/>
          <p:nvPr/>
        </p:nvSpPr>
        <p:spPr>
          <a:xfrm>
            <a:off x="1578725" y="288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1" name="Google Shape;2061;p49"/>
          <p:cNvSpPr/>
          <p:nvPr/>
        </p:nvSpPr>
        <p:spPr>
          <a:xfrm>
            <a:off x="1621350" y="3253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2" name="Google Shape;2062;p49"/>
          <p:cNvSpPr/>
          <p:nvPr/>
        </p:nvSpPr>
        <p:spPr>
          <a:xfrm>
            <a:off x="1923125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3" name="Google Shape;2063;p49"/>
          <p:cNvSpPr/>
          <p:nvPr/>
        </p:nvSpPr>
        <p:spPr>
          <a:xfrm>
            <a:off x="1923125" y="3397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4" name="Google Shape;2064;p49"/>
          <p:cNvSpPr/>
          <p:nvPr/>
        </p:nvSpPr>
        <p:spPr>
          <a:xfrm>
            <a:off x="2368850" y="27529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5" name="Google Shape;2065;p49"/>
          <p:cNvSpPr/>
          <p:nvPr/>
        </p:nvSpPr>
        <p:spPr>
          <a:xfrm>
            <a:off x="2390163" y="31204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6" name="Google Shape;2066;p49"/>
          <p:cNvSpPr/>
          <p:nvPr/>
        </p:nvSpPr>
        <p:spPr>
          <a:xfrm>
            <a:off x="650775" y="2817400"/>
            <a:ext cx="1999500" cy="9480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7" name="Google Shape;2067;p49"/>
          <p:cNvSpPr/>
          <p:nvPr/>
        </p:nvSpPr>
        <p:spPr>
          <a:xfrm>
            <a:off x="1835050" y="2024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8" name="Google Shape;2068;p49"/>
          <p:cNvSpPr/>
          <p:nvPr/>
        </p:nvSpPr>
        <p:spPr>
          <a:xfrm>
            <a:off x="1874075" y="24181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9" name="Google Shape;2069;p49"/>
          <p:cNvSpPr/>
          <p:nvPr/>
        </p:nvSpPr>
        <p:spPr>
          <a:xfrm>
            <a:off x="2096938" y="23236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0" name="Google Shape;2070;p49"/>
          <p:cNvSpPr/>
          <p:nvPr/>
        </p:nvSpPr>
        <p:spPr>
          <a:xfrm>
            <a:off x="2096950" y="2024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1" name="Google Shape;2071;p49"/>
          <p:cNvSpPr/>
          <p:nvPr/>
        </p:nvSpPr>
        <p:spPr>
          <a:xfrm>
            <a:off x="2368850" y="1526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2" name="Google Shape;2072;p49"/>
          <p:cNvSpPr/>
          <p:nvPr/>
        </p:nvSpPr>
        <p:spPr>
          <a:xfrm>
            <a:off x="265027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3" name="Google Shape;2073;p49"/>
          <p:cNvSpPr/>
          <p:nvPr/>
        </p:nvSpPr>
        <p:spPr>
          <a:xfrm>
            <a:off x="2342125" y="23236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4" name="Google Shape;2074;p49"/>
          <p:cNvSpPr/>
          <p:nvPr/>
        </p:nvSpPr>
        <p:spPr>
          <a:xfrm>
            <a:off x="2627963" y="2229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5" name="Google Shape;2075;p49"/>
          <p:cNvSpPr/>
          <p:nvPr/>
        </p:nvSpPr>
        <p:spPr>
          <a:xfrm>
            <a:off x="297237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6" name="Google Shape;2076;p49"/>
          <p:cNvSpPr/>
          <p:nvPr/>
        </p:nvSpPr>
        <p:spPr>
          <a:xfrm>
            <a:off x="296575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7" name="Google Shape;2077;p49"/>
          <p:cNvSpPr/>
          <p:nvPr/>
        </p:nvSpPr>
        <p:spPr>
          <a:xfrm>
            <a:off x="1912000" y="1494700"/>
            <a:ext cx="1357500" cy="1258200"/>
          </a:xfrm>
          <a:prstGeom prst="roundRect">
            <a:avLst>
              <a:gd fmla="val 7239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8" name="Google Shape;2078;p49"/>
          <p:cNvSpPr/>
          <p:nvPr/>
        </p:nvSpPr>
        <p:spPr>
          <a:xfrm>
            <a:off x="3212425" y="125620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9" name="Google Shape;2079;p49"/>
          <p:cNvSpPr/>
          <p:nvPr/>
        </p:nvSpPr>
        <p:spPr>
          <a:xfrm>
            <a:off x="3400275" y="1452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0" name="Google Shape;2080;p49"/>
          <p:cNvSpPr/>
          <p:nvPr/>
        </p:nvSpPr>
        <p:spPr>
          <a:xfrm>
            <a:off x="3309313" y="1897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1" name="Google Shape;2081;p49"/>
          <p:cNvSpPr/>
          <p:nvPr/>
        </p:nvSpPr>
        <p:spPr>
          <a:xfrm>
            <a:off x="3269500" y="2342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2" name="Google Shape;2082;p49"/>
          <p:cNvSpPr/>
          <p:nvPr/>
        </p:nvSpPr>
        <p:spPr>
          <a:xfrm>
            <a:off x="3498575" y="22552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3" name="Google Shape;2083;p49"/>
          <p:cNvSpPr/>
          <p:nvPr/>
        </p:nvSpPr>
        <p:spPr>
          <a:xfrm>
            <a:off x="3707475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4" name="Google Shape;2084;p49"/>
          <p:cNvSpPr/>
          <p:nvPr/>
        </p:nvSpPr>
        <p:spPr>
          <a:xfrm>
            <a:off x="3707475" y="18134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5" name="Google Shape;2085;p49"/>
          <p:cNvSpPr/>
          <p:nvPr/>
        </p:nvSpPr>
        <p:spPr>
          <a:xfrm>
            <a:off x="3724425" y="21794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6" name="Google Shape;2086;p49"/>
          <p:cNvSpPr/>
          <p:nvPr/>
        </p:nvSpPr>
        <p:spPr>
          <a:xfrm>
            <a:off x="3985975" y="1317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7" name="Google Shape;2087;p49"/>
          <p:cNvSpPr/>
          <p:nvPr/>
        </p:nvSpPr>
        <p:spPr>
          <a:xfrm>
            <a:off x="3966588" y="17755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8" name="Google Shape;2088;p49"/>
          <p:cNvSpPr/>
          <p:nvPr/>
        </p:nvSpPr>
        <p:spPr>
          <a:xfrm>
            <a:off x="3269500" y="1186625"/>
            <a:ext cx="974100" cy="1504500"/>
          </a:xfrm>
          <a:prstGeom prst="roundRect">
            <a:avLst>
              <a:gd fmla="val 7239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9" name="Google Shape;2089;p49"/>
          <p:cNvSpPr/>
          <p:nvPr/>
        </p:nvSpPr>
        <p:spPr>
          <a:xfrm>
            <a:off x="2650275" y="2722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0" name="Google Shape;2090;p49"/>
          <p:cNvSpPr/>
          <p:nvPr/>
        </p:nvSpPr>
        <p:spPr>
          <a:xfrm>
            <a:off x="2802675" y="28744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1" name="Google Shape;2091;p49"/>
          <p:cNvSpPr/>
          <p:nvPr/>
        </p:nvSpPr>
        <p:spPr>
          <a:xfrm>
            <a:off x="2627975" y="348122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2" name="Google Shape;2092;p49"/>
          <p:cNvSpPr/>
          <p:nvPr/>
        </p:nvSpPr>
        <p:spPr>
          <a:xfrm>
            <a:off x="2267525" y="3681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3" name="Google Shape;2093;p49"/>
          <p:cNvSpPr/>
          <p:nvPr/>
        </p:nvSpPr>
        <p:spPr>
          <a:xfrm>
            <a:off x="2925100" y="32881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4" name="Google Shape;2094;p49"/>
          <p:cNvSpPr/>
          <p:nvPr/>
        </p:nvSpPr>
        <p:spPr>
          <a:xfrm>
            <a:off x="3120975" y="36159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5" name="Google Shape;2095;p49"/>
          <p:cNvSpPr/>
          <p:nvPr/>
        </p:nvSpPr>
        <p:spPr>
          <a:xfrm>
            <a:off x="3165563" y="31452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6" name="Google Shape;2096;p49"/>
          <p:cNvSpPr/>
          <p:nvPr/>
        </p:nvSpPr>
        <p:spPr>
          <a:xfrm>
            <a:off x="3215175" y="2765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7" name="Google Shape;2097;p49"/>
          <p:cNvSpPr/>
          <p:nvPr/>
        </p:nvSpPr>
        <p:spPr>
          <a:xfrm>
            <a:off x="3458788" y="2979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8" name="Google Shape;2098;p49"/>
          <p:cNvSpPr/>
          <p:nvPr/>
        </p:nvSpPr>
        <p:spPr>
          <a:xfrm>
            <a:off x="3355150" y="339790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9" name="Google Shape;2099;p49"/>
          <p:cNvSpPr/>
          <p:nvPr/>
        </p:nvSpPr>
        <p:spPr>
          <a:xfrm>
            <a:off x="2267525" y="2752900"/>
            <a:ext cx="1535700" cy="12582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0" name="Google Shape;2100;p49"/>
          <p:cNvSpPr/>
          <p:nvPr/>
        </p:nvSpPr>
        <p:spPr>
          <a:xfrm>
            <a:off x="3813072" y="27529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1" name="Google Shape;2101;p49"/>
          <p:cNvSpPr/>
          <p:nvPr/>
        </p:nvSpPr>
        <p:spPr>
          <a:xfrm>
            <a:off x="4040175" y="2987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2" name="Google Shape;2102;p49"/>
          <p:cNvSpPr/>
          <p:nvPr/>
        </p:nvSpPr>
        <p:spPr>
          <a:xfrm>
            <a:off x="4243250" y="26227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3" name="Google Shape;2103;p49"/>
          <p:cNvSpPr/>
          <p:nvPr/>
        </p:nvSpPr>
        <p:spPr>
          <a:xfrm>
            <a:off x="4489375" y="28744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4" name="Google Shape;2104;p49"/>
          <p:cNvSpPr/>
          <p:nvPr/>
        </p:nvSpPr>
        <p:spPr>
          <a:xfrm>
            <a:off x="4865175" y="30303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5" name="Google Shape;2105;p49"/>
          <p:cNvSpPr/>
          <p:nvPr/>
        </p:nvSpPr>
        <p:spPr>
          <a:xfrm>
            <a:off x="5277675" y="27220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6" name="Google Shape;2106;p49"/>
          <p:cNvSpPr/>
          <p:nvPr/>
        </p:nvSpPr>
        <p:spPr>
          <a:xfrm>
            <a:off x="4826575" y="266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7" name="Google Shape;2107;p49"/>
          <p:cNvSpPr/>
          <p:nvPr/>
        </p:nvSpPr>
        <p:spPr>
          <a:xfrm>
            <a:off x="4703950" y="22552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8" name="Google Shape;2108;p49"/>
          <p:cNvSpPr/>
          <p:nvPr/>
        </p:nvSpPr>
        <p:spPr>
          <a:xfrm>
            <a:off x="5089250" y="24181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9" name="Google Shape;2109;p49"/>
          <p:cNvSpPr/>
          <p:nvPr/>
        </p:nvSpPr>
        <p:spPr>
          <a:xfrm>
            <a:off x="5331400" y="23879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0" name="Google Shape;2110;p49"/>
          <p:cNvSpPr/>
          <p:nvPr/>
        </p:nvSpPr>
        <p:spPr>
          <a:xfrm>
            <a:off x="3842978" y="2366900"/>
            <a:ext cx="1877400" cy="12582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1" name="Google Shape;2111;p49"/>
          <p:cNvSpPr/>
          <p:nvPr/>
        </p:nvSpPr>
        <p:spPr>
          <a:xfrm>
            <a:off x="4214188" y="209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2" name="Google Shape;2112;p49"/>
          <p:cNvSpPr/>
          <p:nvPr/>
        </p:nvSpPr>
        <p:spPr>
          <a:xfrm>
            <a:off x="4243250" y="176232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3" name="Google Shape;2113;p49"/>
          <p:cNvSpPr/>
          <p:nvPr/>
        </p:nvSpPr>
        <p:spPr>
          <a:xfrm>
            <a:off x="4489850" y="16364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4" name="Google Shape;2114;p49"/>
          <p:cNvSpPr/>
          <p:nvPr/>
        </p:nvSpPr>
        <p:spPr>
          <a:xfrm>
            <a:off x="4476475" y="20155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5" name="Google Shape;2115;p49"/>
          <p:cNvSpPr/>
          <p:nvPr/>
        </p:nvSpPr>
        <p:spPr>
          <a:xfrm>
            <a:off x="4771850" y="14080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6" name="Google Shape;2116;p49"/>
          <p:cNvSpPr/>
          <p:nvPr/>
        </p:nvSpPr>
        <p:spPr>
          <a:xfrm>
            <a:off x="4771850" y="1805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7" name="Google Shape;2117;p49"/>
          <p:cNvSpPr/>
          <p:nvPr/>
        </p:nvSpPr>
        <p:spPr>
          <a:xfrm>
            <a:off x="5046850" y="1244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8" name="Google Shape;2118;p49"/>
          <p:cNvSpPr/>
          <p:nvPr/>
        </p:nvSpPr>
        <p:spPr>
          <a:xfrm>
            <a:off x="5039738" y="17500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9" name="Google Shape;2119;p49"/>
          <p:cNvSpPr/>
          <p:nvPr/>
        </p:nvSpPr>
        <p:spPr>
          <a:xfrm>
            <a:off x="5089250" y="20369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0" name="Google Shape;2120;p49"/>
          <p:cNvSpPr/>
          <p:nvPr/>
        </p:nvSpPr>
        <p:spPr>
          <a:xfrm>
            <a:off x="5333650" y="168612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1" name="Google Shape;2121;p49"/>
          <p:cNvSpPr/>
          <p:nvPr/>
        </p:nvSpPr>
        <p:spPr>
          <a:xfrm>
            <a:off x="4273251" y="1186625"/>
            <a:ext cx="1447200" cy="12177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2" name="Google Shape;2122;p49"/>
          <p:cNvSpPr/>
          <p:nvPr/>
        </p:nvSpPr>
        <p:spPr>
          <a:xfrm>
            <a:off x="5836225" y="4812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3" name="Google Shape;2123;p49"/>
          <p:cNvSpPr/>
          <p:nvPr/>
        </p:nvSpPr>
        <p:spPr>
          <a:xfrm>
            <a:off x="6074875" y="650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4" name="Google Shape;2124;p49"/>
          <p:cNvSpPr/>
          <p:nvPr/>
        </p:nvSpPr>
        <p:spPr>
          <a:xfrm>
            <a:off x="5889675" y="1085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5" name="Google Shape;2125;p49"/>
          <p:cNvSpPr/>
          <p:nvPr/>
        </p:nvSpPr>
        <p:spPr>
          <a:xfrm>
            <a:off x="6379675" y="650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6" name="Google Shape;2126;p49"/>
          <p:cNvSpPr/>
          <p:nvPr/>
        </p:nvSpPr>
        <p:spPr>
          <a:xfrm>
            <a:off x="6386225" y="1085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7" name="Google Shape;2127;p49"/>
          <p:cNvSpPr/>
          <p:nvPr/>
        </p:nvSpPr>
        <p:spPr>
          <a:xfrm>
            <a:off x="5895450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8" name="Google Shape;2128;p49"/>
          <p:cNvSpPr/>
          <p:nvPr/>
        </p:nvSpPr>
        <p:spPr>
          <a:xfrm>
            <a:off x="6107725" y="15202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9" name="Google Shape;2129;p49"/>
          <p:cNvSpPr/>
          <p:nvPr/>
        </p:nvSpPr>
        <p:spPr>
          <a:xfrm>
            <a:off x="6457250" y="1452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0" name="Google Shape;2130;p49"/>
          <p:cNvSpPr/>
          <p:nvPr/>
        </p:nvSpPr>
        <p:spPr>
          <a:xfrm>
            <a:off x="6663375" y="5476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1" name="Google Shape;2131;p49"/>
          <p:cNvSpPr/>
          <p:nvPr/>
        </p:nvSpPr>
        <p:spPr>
          <a:xfrm>
            <a:off x="6580575" y="949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2" name="Google Shape;2132;p49"/>
          <p:cNvSpPr/>
          <p:nvPr/>
        </p:nvSpPr>
        <p:spPr>
          <a:xfrm>
            <a:off x="5734350" y="337775"/>
            <a:ext cx="1190700" cy="15852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3" name="Google Shape;2133;p49"/>
          <p:cNvSpPr/>
          <p:nvPr/>
        </p:nvSpPr>
        <p:spPr>
          <a:xfrm>
            <a:off x="6839300" y="949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4" name="Google Shape;2134;p49"/>
          <p:cNvSpPr/>
          <p:nvPr/>
        </p:nvSpPr>
        <p:spPr>
          <a:xfrm>
            <a:off x="7086275" y="8487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5" name="Google Shape;2135;p49"/>
          <p:cNvSpPr/>
          <p:nvPr/>
        </p:nvSpPr>
        <p:spPr>
          <a:xfrm>
            <a:off x="7490525" y="650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6" name="Google Shape;2136;p49"/>
          <p:cNvSpPr/>
          <p:nvPr/>
        </p:nvSpPr>
        <p:spPr>
          <a:xfrm>
            <a:off x="7792875" y="5476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7" name="Google Shape;2137;p49"/>
          <p:cNvSpPr/>
          <p:nvPr/>
        </p:nvSpPr>
        <p:spPr>
          <a:xfrm>
            <a:off x="7982075" y="9466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8" name="Google Shape;2138;p49"/>
          <p:cNvSpPr/>
          <p:nvPr/>
        </p:nvSpPr>
        <p:spPr>
          <a:xfrm>
            <a:off x="7725600" y="1017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9" name="Google Shape;2139;p49"/>
          <p:cNvSpPr/>
          <p:nvPr/>
        </p:nvSpPr>
        <p:spPr>
          <a:xfrm>
            <a:off x="7430675" y="1085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0" name="Google Shape;2140;p49"/>
          <p:cNvSpPr/>
          <p:nvPr/>
        </p:nvSpPr>
        <p:spPr>
          <a:xfrm>
            <a:off x="7184150" y="1317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1" name="Google Shape;2141;p49"/>
          <p:cNvSpPr/>
          <p:nvPr/>
        </p:nvSpPr>
        <p:spPr>
          <a:xfrm>
            <a:off x="6882775" y="13518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2" name="Google Shape;2142;p49"/>
          <p:cNvSpPr/>
          <p:nvPr/>
        </p:nvSpPr>
        <p:spPr>
          <a:xfrm>
            <a:off x="7787650" y="13456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3" name="Google Shape;2143;p49"/>
          <p:cNvSpPr/>
          <p:nvPr/>
        </p:nvSpPr>
        <p:spPr>
          <a:xfrm>
            <a:off x="6919475" y="547625"/>
            <a:ext cx="1357500" cy="11385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144" name="Google Shape;2144;p49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0100" y="1978250"/>
            <a:ext cx="1257675" cy="194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5" name="Google Shape;2145;p49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02500" y="2130650"/>
            <a:ext cx="1257675" cy="1941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46" name="Google Shape;2146;p49"/>
          <p:cNvSpPr/>
          <p:nvPr/>
        </p:nvSpPr>
        <p:spPr>
          <a:xfrm>
            <a:off x="6938950" y="1785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7" name="Google Shape;2147;p49"/>
          <p:cNvSpPr/>
          <p:nvPr/>
        </p:nvSpPr>
        <p:spPr>
          <a:xfrm>
            <a:off x="7268150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8" name="Google Shape;2148;p49"/>
          <p:cNvSpPr/>
          <p:nvPr/>
        </p:nvSpPr>
        <p:spPr>
          <a:xfrm>
            <a:off x="7165975" y="21430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9" name="Google Shape;2149;p49"/>
          <p:cNvSpPr/>
          <p:nvPr/>
        </p:nvSpPr>
        <p:spPr>
          <a:xfrm>
            <a:off x="7629025" y="22552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0" name="Google Shape;2150;p49"/>
          <p:cNvSpPr/>
          <p:nvPr/>
        </p:nvSpPr>
        <p:spPr>
          <a:xfrm>
            <a:off x="7386875" y="2025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1" name="Google Shape;2151;p49"/>
          <p:cNvSpPr/>
          <p:nvPr/>
        </p:nvSpPr>
        <p:spPr>
          <a:xfrm>
            <a:off x="7641625" y="17446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2" name="Google Shape;2152;p49"/>
          <p:cNvSpPr/>
          <p:nvPr/>
        </p:nvSpPr>
        <p:spPr>
          <a:xfrm>
            <a:off x="8015100" y="17446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3" name="Google Shape;2153;p49"/>
          <p:cNvSpPr/>
          <p:nvPr/>
        </p:nvSpPr>
        <p:spPr>
          <a:xfrm>
            <a:off x="7957975" y="209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154" name="Google Shape;2154;p49"/>
          <p:cNvPicPr preferRelativeResize="0"/>
          <p:nvPr/>
        </p:nvPicPr>
        <p:blipFill rotWithShape="1">
          <a:blip r:embed="rId3">
            <a:alphaModFix/>
          </a:blip>
          <a:srcRect b="38901" l="0" r="69327" t="0"/>
          <a:stretch/>
        </p:blipFill>
        <p:spPr>
          <a:xfrm>
            <a:off x="7165975" y="2665850"/>
            <a:ext cx="1081226" cy="1446850"/>
          </a:xfrm>
          <a:prstGeom prst="rect">
            <a:avLst/>
          </a:prstGeom>
          <a:noFill/>
          <a:ln>
            <a:noFill/>
          </a:ln>
        </p:spPr>
      </p:pic>
      <p:sp>
        <p:nvSpPr>
          <p:cNvPr id="2155" name="Google Shape;2155;p49"/>
          <p:cNvSpPr/>
          <p:nvPr/>
        </p:nvSpPr>
        <p:spPr>
          <a:xfrm>
            <a:off x="7135800" y="266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6" name="Google Shape;2156;p49"/>
          <p:cNvSpPr/>
          <p:nvPr/>
        </p:nvSpPr>
        <p:spPr>
          <a:xfrm>
            <a:off x="6938950" y="1646425"/>
            <a:ext cx="1387500" cy="12582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7" name="Google Shape;2157;p49"/>
          <p:cNvSpPr/>
          <p:nvPr/>
        </p:nvSpPr>
        <p:spPr>
          <a:xfrm>
            <a:off x="7943850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8" name="Google Shape;2158;p49"/>
          <p:cNvSpPr/>
          <p:nvPr/>
        </p:nvSpPr>
        <p:spPr>
          <a:xfrm>
            <a:off x="7670025" y="28730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9" name="Google Shape;2159;p49"/>
          <p:cNvSpPr/>
          <p:nvPr/>
        </p:nvSpPr>
        <p:spPr>
          <a:xfrm>
            <a:off x="7379813" y="28858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0" name="Google Shape;2160;p49"/>
          <p:cNvSpPr/>
          <p:nvPr/>
        </p:nvSpPr>
        <p:spPr>
          <a:xfrm>
            <a:off x="7227163" y="330600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1" name="Google Shape;2161;p49"/>
          <p:cNvSpPr/>
          <p:nvPr/>
        </p:nvSpPr>
        <p:spPr>
          <a:xfrm>
            <a:off x="7638563" y="32881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2" name="Google Shape;2162;p49"/>
          <p:cNvSpPr/>
          <p:nvPr/>
        </p:nvSpPr>
        <p:spPr>
          <a:xfrm>
            <a:off x="7943863" y="319192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3" name="Google Shape;2163;p49"/>
          <p:cNvSpPr/>
          <p:nvPr/>
        </p:nvSpPr>
        <p:spPr>
          <a:xfrm>
            <a:off x="7725588" y="37032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2164" name="Google Shape;2164;p49"/>
          <p:cNvSpPr/>
          <p:nvPr/>
        </p:nvSpPr>
        <p:spPr>
          <a:xfrm>
            <a:off x="7490513" y="374600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8" name="Shape 2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9" name="Google Shape;2169;p50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109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170" name="Google Shape;2170;p50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726054" y="13736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1" name="Google Shape;2171;p50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3158979" y="1229425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2" name="Google Shape;2172;p50"/>
          <p:cNvPicPr preferRelativeResize="0"/>
          <p:nvPr/>
        </p:nvPicPr>
        <p:blipFill rotWithShape="1">
          <a:blip r:embed="rId3">
            <a:alphaModFix/>
          </a:blip>
          <a:srcRect b="0" l="0" r="30982" t="0"/>
          <a:stretch/>
        </p:blipFill>
        <p:spPr>
          <a:xfrm>
            <a:off x="1308729" y="1862200"/>
            <a:ext cx="2432912" cy="2267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3" name="Google Shape;2173;p50"/>
          <p:cNvPicPr preferRelativeResize="0"/>
          <p:nvPr/>
        </p:nvPicPr>
        <p:blipFill rotWithShape="1">
          <a:blip r:embed="rId3">
            <a:alphaModFix/>
          </a:blip>
          <a:srcRect b="6218" l="0" r="30982" t="0"/>
          <a:stretch/>
        </p:blipFill>
        <p:spPr>
          <a:xfrm>
            <a:off x="5836225" y="445025"/>
            <a:ext cx="2432925" cy="2220825"/>
          </a:xfrm>
          <a:prstGeom prst="rect">
            <a:avLst/>
          </a:prstGeom>
          <a:noFill/>
          <a:ln>
            <a:noFill/>
          </a:ln>
        </p:spPr>
      </p:pic>
      <p:sp>
        <p:nvSpPr>
          <p:cNvPr id="2174" name="Google Shape;2174;p50"/>
          <p:cNvSpPr/>
          <p:nvPr/>
        </p:nvSpPr>
        <p:spPr>
          <a:xfrm>
            <a:off x="690500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5" name="Google Shape;2175;p50"/>
          <p:cNvSpPr/>
          <p:nvPr/>
        </p:nvSpPr>
        <p:spPr>
          <a:xfrm>
            <a:off x="9643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6" name="Google Shape;2176;p50"/>
          <p:cNvSpPr/>
          <p:nvPr/>
        </p:nvSpPr>
        <p:spPr>
          <a:xfrm>
            <a:off x="1308725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7" name="Google Shape;2177;p50"/>
          <p:cNvSpPr/>
          <p:nvPr/>
        </p:nvSpPr>
        <p:spPr>
          <a:xfrm>
            <a:off x="157872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8" name="Google Shape;2178;p50"/>
          <p:cNvSpPr/>
          <p:nvPr/>
        </p:nvSpPr>
        <p:spPr>
          <a:xfrm>
            <a:off x="782400" y="20155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9" name="Google Shape;2179;p50"/>
          <p:cNvSpPr/>
          <p:nvPr/>
        </p:nvSpPr>
        <p:spPr>
          <a:xfrm>
            <a:off x="1308725" y="18621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0" name="Google Shape;2180;p50"/>
          <p:cNvSpPr/>
          <p:nvPr/>
        </p:nvSpPr>
        <p:spPr>
          <a:xfrm>
            <a:off x="153952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1" name="Google Shape;2181;p50"/>
          <p:cNvSpPr/>
          <p:nvPr/>
        </p:nvSpPr>
        <p:spPr>
          <a:xfrm>
            <a:off x="78240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2" name="Google Shape;2182;p50"/>
          <p:cNvSpPr/>
          <p:nvPr/>
        </p:nvSpPr>
        <p:spPr>
          <a:xfrm>
            <a:off x="1034900" y="2475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3" name="Google Shape;2183;p50"/>
          <p:cNvSpPr/>
          <p:nvPr/>
        </p:nvSpPr>
        <p:spPr>
          <a:xfrm>
            <a:off x="1379300" y="2518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4" name="Google Shape;2184;p50"/>
          <p:cNvSpPr/>
          <p:nvPr/>
        </p:nvSpPr>
        <p:spPr>
          <a:xfrm>
            <a:off x="650775" y="1317250"/>
            <a:ext cx="1218900" cy="1528500"/>
          </a:xfrm>
          <a:prstGeom prst="roundRect">
            <a:avLst>
              <a:gd fmla="val 7720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5" name="Google Shape;2185;p50"/>
          <p:cNvSpPr/>
          <p:nvPr/>
        </p:nvSpPr>
        <p:spPr>
          <a:xfrm>
            <a:off x="782400" y="2982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6" name="Google Shape;2186;p50"/>
          <p:cNvSpPr/>
          <p:nvPr/>
        </p:nvSpPr>
        <p:spPr>
          <a:xfrm>
            <a:off x="1034900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7" name="Google Shape;2187;p50"/>
          <p:cNvSpPr/>
          <p:nvPr/>
        </p:nvSpPr>
        <p:spPr>
          <a:xfrm>
            <a:off x="1308725" y="29593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8" name="Google Shape;2188;p50"/>
          <p:cNvSpPr/>
          <p:nvPr/>
        </p:nvSpPr>
        <p:spPr>
          <a:xfrm>
            <a:off x="1414075" y="3481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9" name="Google Shape;2189;p50"/>
          <p:cNvSpPr/>
          <p:nvPr/>
        </p:nvSpPr>
        <p:spPr>
          <a:xfrm>
            <a:off x="1578725" y="288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0" name="Google Shape;2190;p50"/>
          <p:cNvSpPr/>
          <p:nvPr/>
        </p:nvSpPr>
        <p:spPr>
          <a:xfrm>
            <a:off x="1621350" y="3253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1" name="Google Shape;2191;p50"/>
          <p:cNvSpPr/>
          <p:nvPr/>
        </p:nvSpPr>
        <p:spPr>
          <a:xfrm>
            <a:off x="1923125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2" name="Google Shape;2192;p50"/>
          <p:cNvSpPr/>
          <p:nvPr/>
        </p:nvSpPr>
        <p:spPr>
          <a:xfrm>
            <a:off x="1923125" y="3397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3" name="Google Shape;2193;p50"/>
          <p:cNvSpPr/>
          <p:nvPr/>
        </p:nvSpPr>
        <p:spPr>
          <a:xfrm>
            <a:off x="2368850" y="27529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4" name="Google Shape;2194;p50"/>
          <p:cNvSpPr/>
          <p:nvPr/>
        </p:nvSpPr>
        <p:spPr>
          <a:xfrm>
            <a:off x="2390163" y="31204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5" name="Google Shape;2195;p50"/>
          <p:cNvSpPr/>
          <p:nvPr/>
        </p:nvSpPr>
        <p:spPr>
          <a:xfrm>
            <a:off x="650775" y="2817400"/>
            <a:ext cx="1999500" cy="9480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6" name="Google Shape;2196;p50"/>
          <p:cNvSpPr/>
          <p:nvPr/>
        </p:nvSpPr>
        <p:spPr>
          <a:xfrm>
            <a:off x="1835050" y="2024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7" name="Google Shape;2197;p50"/>
          <p:cNvSpPr/>
          <p:nvPr/>
        </p:nvSpPr>
        <p:spPr>
          <a:xfrm>
            <a:off x="1874075" y="24181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8" name="Google Shape;2198;p50"/>
          <p:cNvSpPr/>
          <p:nvPr/>
        </p:nvSpPr>
        <p:spPr>
          <a:xfrm>
            <a:off x="2096938" y="23236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9" name="Google Shape;2199;p50"/>
          <p:cNvSpPr/>
          <p:nvPr/>
        </p:nvSpPr>
        <p:spPr>
          <a:xfrm>
            <a:off x="2096950" y="2024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0" name="Google Shape;2200;p50"/>
          <p:cNvSpPr/>
          <p:nvPr/>
        </p:nvSpPr>
        <p:spPr>
          <a:xfrm>
            <a:off x="2368850" y="1526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1" name="Google Shape;2201;p50"/>
          <p:cNvSpPr/>
          <p:nvPr/>
        </p:nvSpPr>
        <p:spPr>
          <a:xfrm>
            <a:off x="2650275" y="1494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2" name="Google Shape;2202;p50"/>
          <p:cNvSpPr/>
          <p:nvPr/>
        </p:nvSpPr>
        <p:spPr>
          <a:xfrm>
            <a:off x="2342125" y="23236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3" name="Google Shape;2203;p50"/>
          <p:cNvSpPr/>
          <p:nvPr/>
        </p:nvSpPr>
        <p:spPr>
          <a:xfrm>
            <a:off x="2627963" y="2229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4" name="Google Shape;2204;p50"/>
          <p:cNvSpPr/>
          <p:nvPr/>
        </p:nvSpPr>
        <p:spPr>
          <a:xfrm>
            <a:off x="2972375" y="20773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5" name="Google Shape;2205;p50"/>
          <p:cNvSpPr/>
          <p:nvPr/>
        </p:nvSpPr>
        <p:spPr>
          <a:xfrm>
            <a:off x="2965750" y="2460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6" name="Google Shape;2206;p50"/>
          <p:cNvSpPr/>
          <p:nvPr/>
        </p:nvSpPr>
        <p:spPr>
          <a:xfrm>
            <a:off x="1912000" y="1494700"/>
            <a:ext cx="1357500" cy="1258200"/>
          </a:xfrm>
          <a:prstGeom prst="roundRect">
            <a:avLst>
              <a:gd fmla="val 7239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7" name="Google Shape;2207;p50"/>
          <p:cNvSpPr/>
          <p:nvPr/>
        </p:nvSpPr>
        <p:spPr>
          <a:xfrm>
            <a:off x="3212425" y="125620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8" name="Google Shape;2208;p50"/>
          <p:cNvSpPr/>
          <p:nvPr/>
        </p:nvSpPr>
        <p:spPr>
          <a:xfrm>
            <a:off x="3400275" y="1452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9" name="Google Shape;2209;p50"/>
          <p:cNvSpPr/>
          <p:nvPr/>
        </p:nvSpPr>
        <p:spPr>
          <a:xfrm>
            <a:off x="3309313" y="1897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0" name="Google Shape;2210;p50"/>
          <p:cNvSpPr/>
          <p:nvPr/>
        </p:nvSpPr>
        <p:spPr>
          <a:xfrm>
            <a:off x="3269500" y="2342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1" name="Google Shape;2211;p50"/>
          <p:cNvSpPr/>
          <p:nvPr/>
        </p:nvSpPr>
        <p:spPr>
          <a:xfrm>
            <a:off x="3498575" y="22552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2" name="Google Shape;2212;p50"/>
          <p:cNvSpPr/>
          <p:nvPr/>
        </p:nvSpPr>
        <p:spPr>
          <a:xfrm>
            <a:off x="3707475" y="1371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3" name="Google Shape;2213;p50"/>
          <p:cNvSpPr/>
          <p:nvPr/>
        </p:nvSpPr>
        <p:spPr>
          <a:xfrm>
            <a:off x="3707475" y="18134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4" name="Google Shape;2214;p50"/>
          <p:cNvSpPr/>
          <p:nvPr/>
        </p:nvSpPr>
        <p:spPr>
          <a:xfrm>
            <a:off x="3724425" y="21794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5" name="Google Shape;2215;p50"/>
          <p:cNvSpPr/>
          <p:nvPr/>
        </p:nvSpPr>
        <p:spPr>
          <a:xfrm>
            <a:off x="3985975" y="1317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6" name="Google Shape;2216;p50"/>
          <p:cNvSpPr/>
          <p:nvPr/>
        </p:nvSpPr>
        <p:spPr>
          <a:xfrm>
            <a:off x="3966588" y="17755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7" name="Google Shape;2217;p50"/>
          <p:cNvSpPr/>
          <p:nvPr/>
        </p:nvSpPr>
        <p:spPr>
          <a:xfrm>
            <a:off x="3269500" y="1186625"/>
            <a:ext cx="974100" cy="1504500"/>
          </a:xfrm>
          <a:prstGeom prst="roundRect">
            <a:avLst>
              <a:gd fmla="val 7239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8" name="Google Shape;2218;p50"/>
          <p:cNvSpPr/>
          <p:nvPr/>
        </p:nvSpPr>
        <p:spPr>
          <a:xfrm>
            <a:off x="2650275" y="2722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9" name="Google Shape;2219;p50"/>
          <p:cNvSpPr/>
          <p:nvPr/>
        </p:nvSpPr>
        <p:spPr>
          <a:xfrm>
            <a:off x="2802675" y="28744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0" name="Google Shape;2220;p50"/>
          <p:cNvSpPr/>
          <p:nvPr/>
        </p:nvSpPr>
        <p:spPr>
          <a:xfrm>
            <a:off x="2627975" y="348122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1" name="Google Shape;2221;p50"/>
          <p:cNvSpPr/>
          <p:nvPr/>
        </p:nvSpPr>
        <p:spPr>
          <a:xfrm>
            <a:off x="2267525" y="36810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2" name="Google Shape;2222;p50"/>
          <p:cNvSpPr/>
          <p:nvPr/>
        </p:nvSpPr>
        <p:spPr>
          <a:xfrm>
            <a:off x="2925100" y="32881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3" name="Google Shape;2223;p50"/>
          <p:cNvSpPr/>
          <p:nvPr/>
        </p:nvSpPr>
        <p:spPr>
          <a:xfrm>
            <a:off x="3120975" y="36159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4" name="Google Shape;2224;p50"/>
          <p:cNvSpPr/>
          <p:nvPr/>
        </p:nvSpPr>
        <p:spPr>
          <a:xfrm>
            <a:off x="3165563" y="31452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5" name="Google Shape;2225;p50"/>
          <p:cNvSpPr/>
          <p:nvPr/>
        </p:nvSpPr>
        <p:spPr>
          <a:xfrm>
            <a:off x="3215175" y="2765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6" name="Google Shape;2226;p50"/>
          <p:cNvSpPr/>
          <p:nvPr/>
        </p:nvSpPr>
        <p:spPr>
          <a:xfrm>
            <a:off x="3458788" y="29793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7" name="Google Shape;2227;p50"/>
          <p:cNvSpPr/>
          <p:nvPr/>
        </p:nvSpPr>
        <p:spPr>
          <a:xfrm>
            <a:off x="3355150" y="339790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8" name="Google Shape;2228;p50"/>
          <p:cNvSpPr/>
          <p:nvPr/>
        </p:nvSpPr>
        <p:spPr>
          <a:xfrm>
            <a:off x="2267525" y="2752900"/>
            <a:ext cx="1535700" cy="12582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9" name="Google Shape;2229;p50"/>
          <p:cNvSpPr/>
          <p:nvPr/>
        </p:nvSpPr>
        <p:spPr>
          <a:xfrm>
            <a:off x="3813072" y="27529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0" name="Google Shape;2230;p50"/>
          <p:cNvSpPr/>
          <p:nvPr/>
        </p:nvSpPr>
        <p:spPr>
          <a:xfrm>
            <a:off x="4040175" y="2987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1" name="Google Shape;2231;p50"/>
          <p:cNvSpPr/>
          <p:nvPr/>
        </p:nvSpPr>
        <p:spPr>
          <a:xfrm>
            <a:off x="4243250" y="26227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2" name="Google Shape;2232;p50"/>
          <p:cNvSpPr/>
          <p:nvPr/>
        </p:nvSpPr>
        <p:spPr>
          <a:xfrm>
            <a:off x="4489375" y="28744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3" name="Google Shape;2233;p50"/>
          <p:cNvSpPr/>
          <p:nvPr/>
        </p:nvSpPr>
        <p:spPr>
          <a:xfrm>
            <a:off x="4865175" y="30303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4" name="Google Shape;2234;p50"/>
          <p:cNvSpPr/>
          <p:nvPr/>
        </p:nvSpPr>
        <p:spPr>
          <a:xfrm>
            <a:off x="5277675" y="27220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5" name="Google Shape;2235;p50"/>
          <p:cNvSpPr/>
          <p:nvPr/>
        </p:nvSpPr>
        <p:spPr>
          <a:xfrm>
            <a:off x="4826575" y="266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6" name="Google Shape;2236;p50"/>
          <p:cNvSpPr/>
          <p:nvPr/>
        </p:nvSpPr>
        <p:spPr>
          <a:xfrm>
            <a:off x="4703950" y="22552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7" name="Google Shape;2237;p50"/>
          <p:cNvSpPr/>
          <p:nvPr/>
        </p:nvSpPr>
        <p:spPr>
          <a:xfrm>
            <a:off x="5089250" y="24181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8" name="Google Shape;2238;p50"/>
          <p:cNvSpPr/>
          <p:nvPr/>
        </p:nvSpPr>
        <p:spPr>
          <a:xfrm>
            <a:off x="5331400" y="23879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9" name="Google Shape;2239;p50"/>
          <p:cNvSpPr/>
          <p:nvPr/>
        </p:nvSpPr>
        <p:spPr>
          <a:xfrm>
            <a:off x="3842978" y="2366900"/>
            <a:ext cx="1877400" cy="12582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0" name="Google Shape;2240;p50"/>
          <p:cNvSpPr/>
          <p:nvPr/>
        </p:nvSpPr>
        <p:spPr>
          <a:xfrm>
            <a:off x="4214188" y="209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1" name="Google Shape;2241;p50"/>
          <p:cNvSpPr/>
          <p:nvPr/>
        </p:nvSpPr>
        <p:spPr>
          <a:xfrm>
            <a:off x="4243250" y="176232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2" name="Google Shape;2242;p50"/>
          <p:cNvSpPr/>
          <p:nvPr/>
        </p:nvSpPr>
        <p:spPr>
          <a:xfrm>
            <a:off x="4489850" y="16364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3" name="Google Shape;2243;p50"/>
          <p:cNvSpPr/>
          <p:nvPr/>
        </p:nvSpPr>
        <p:spPr>
          <a:xfrm>
            <a:off x="4476475" y="20155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4" name="Google Shape;2244;p50"/>
          <p:cNvSpPr/>
          <p:nvPr/>
        </p:nvSpPr>
        <p:spPr>
          <a:xfrm>
            <a:off x="4771850" y="14080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5" name="Google Shape;2245;p50"/>
          <p:cNvSpPr/>
          <p:nvPr/>
        </p:nvSpPr>
        <p:spPr>
          <a:xfrm>
            <a:off x="4771850" y="1805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6" name="Google Shape;2246;p50"/>
          <p:cNvSpPr/>
          <p:nvPr/>
        </p:nvSpPr>
        <p:spPr>
          <a:xfrm>
            <a:off x="5046850" y="12448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7" name="Google Shape;2247;p50"/>
          <p:cNvSpPr/>
          <p:nvPr/>
        </p:nvSpPr>
        <p:spPr>
          <a:xfrm>
            <a:off x="5039738" y="17500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8" name="Google Shape;2248;p50"/>
          <p:cNvSpPr/>
          <p:nvPr/>
        </p:nvSpPr>
        <p:spPr>
          <a:xfrm>
            <a:off x="5089250" y="20369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9" name="Google Shape;2249;p50"/>
          <p:cNvSpPr/>
          <p:nvPr/>
        </p:nvSpPr>
        <p:spPr>
          <a:xfrm>
            <a:off x="5333650" y="168612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0" name="Google Shape;2250;p50"/>
          <p:cNvSpPr/>
          <p:nvPr/>
        </p:nvSpPr>
        <p:spPr>
          <a:xfrm>
            <a:off x="4273251" y="1186625"/>
            <a:ext cx="1447200" cy="12177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1" name="Google Shape;2251;p50"/>
          <p:cNvSpPr/>
          <p:nvPr/>
        </p:nvSpPr>
        <p:spPr>
          <a:xfrm>
            <a:off x="5836225" y="4812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2" name="Google Shape;2252;p50"/>
          <p:cNvSpPr/>
          <p:nvPr/>
        </p:nvSpPr>
        <p:spPr>
          <a:xfrm>
            <a:off x="6074875" y="650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3" name="Google Shape;2253;p50"/>
          <p:cNvSpPr/>
          <p:nvPr/>
        </p:nvSpPr>
        <p:spPr>
          <a:xfrm>
            <a:off x="5889675" y="1085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4" name="Google Shape;2254;p50"/>
          <p:cNvSpPr/>
          <p:nvPr/>
        </p:nvSpPr>
        <p:spPr>
          <a:xfrm>
            <a:off x="6379675" y="650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5" name="Google Shape;2255;p50"/>
          <p:cNvSpPr/>
          <p:nvPr/>
        </p:nvSpPr>
        <p:spPr>
          <a:xfrm>
            <a:off x="6386225" y="1085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6" name="Google Shape;2256;p50"/>
          <p:cNvSpPr/>
          <p:nvPr/>
        </p:nvSpPr>
        <p:spPr>
          <a:xfrm>
            <a:off x="5895450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7" name="Google Shape;2257;p50"/>
          <p:cNvSpPr/>
          <p:nvPr/>
        </p:nvSpPr>
        <p:spPr>
          <a:xfrm>
            <a:off x="6107725" y="15202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8" name="Google Shape;2258;p50"/>
          <p:cNvSpPr/>
          <p:nvPr/>
        </p:nvSpPr>
        <p:spPr>
          <a:xfrm>
            <a:off x="6457250" y="1452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9" name="Google Shape;2259;p50"/>
          <p:cNvSpPr/>
          <p:nvPr/>
        </p:nvSpPr>
        <p:spPr>
          <a:xfrm>
            <a:off x="6663375" y="5476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0" name="Google Shape;2260;p50"/>
          <p:cNvSpPr/>
          <p:nvPr/>
        </p:nvSpPr>
        <p:spPr>
          <a:xfrm>
            <a:off x="6580575" y="949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1" name="Google Shape;2261;p50"/>
          <p:cNvSpPr/>
          <p:nvPr/>
        </p:nvSpPr>
        <p:spPr>
          <a:xfrm>
            <a:off x="5734350" y="337775"/>
            <a:ext cx="1190700" cy="15852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2" name="Google Shape;2262;p50"/>
          <p:cNvSpPr/>
          <p:nvPr/>
        </p:nvSpPr>
        <p:spPr>
          <a:xfrm>
            <a:off x="6839300" y="9497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3" name="Google Shape;2263;p50"/>
          <p:cNvSpPr/>
          <p:nvPr/>
        </p:nvSpPr>
        <p:spPr>
          <a:xfrm>
            <a:off x="7086275" y="8487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4" name="Google Shape;2264;p50"/>
          <p:cNvSpPr/>
          <p:nvPr/>
        </p:nvSpPr>
        <p:spPr>
          <a:xfrm>
            <a:off x="7490525" y="6502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5" name="Google Shape;2265;p50"/>
          <p:cNvSpPr/>
          <p:nvPr/>
        </p:nvSpPr>
        <p:spPr>
          <a:xfrm>
            <a:off x="7792875" y="5476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6" name="Google Shape;2266;p50"/>
          <p:cNvSpPr/>
          <p:nvPr/>
        </p:nvSpPr>
        <p:spPr>
          <a:xfrm>
            <a:off x="7982075" y="9466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7" name="Google Shape;2267;p50"/>
          <p:cNvSpPr/>
          <p:nvPr/>
        </p:nvSpPr>
        <p:spPr>
          <a:xfrm>
            <a:off x="7725600" y="10177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8" name="Google Shape;2268;p50"/>
          <p:cNvSpPr/>
          <p:nvPr/>
        </p:nvSpPr>
        <p:spPr>
          <a:xfrm>
            <a:off x="7430675" y="1085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9" name="Google Shape;2269;p50"/>
          <p:cNvSpPr/>
          <p:nvPr/>
        </p:nvSpPr>
        <p:spPr>
          <a:xfrm>
            <a:off x="7184150" y="13172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0" name="Google Shape;2270;p50"/>
          <p:cNvSpPr/>
          <p:nvPr/>
        </p:nvSpPr>
        <p:spPr>
          <a:xfrm>
            <a:off x="6882775" y="13518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1" name="Google Shape;2271;p50"/>
          <p:cNvSpPr/>
          <p:nvPr/>
        </p:nvSpPr>
        <p:spPr>
          <a:xfrm>
            <a:off x="7787650" y="13456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2" name="Google Shape;2272;p50"/>
          <p:cNvSpPr/>
          <p:nvPr/>
        </p:nvSpPr>
        <p:spPr>
          <a:xfrm>
            <a:off x="6919475" y="547625"/>
            <a:ext cx="1357500" cy="11385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73" name="Google Shape;2273;p50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0100" y="1978250"/>
            <a:ext cx="1257675" cy="194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4" name="Google Shape;2274;p50" title="Screenshot 2026-04-16 at 8.11.15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02500" y="2130650"/>
            <a:ext cx="1257675" cy="1941700"/>
          </a:xfrm>
          <a:prstGeom prst="rect">
            <a:avLst/>
          </a:prstGeom>
          <a:noFill/>
          <a:ln>
            <a:noFill/>
          </a:ln>
        </p:spPr>
      </p:pic>
      <p:sp>
        <p:nvSpPr>
          <p:cNvPr id="2275" name="Google Shape;2275;p50"/>
          <p:cNvSpPr/>
          <p:nvPr/>
        </p:nvSpPr>
        <p:spPr>
          <a:xfrm>
            <a:off x="6938950" y="1785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6" name="Google Shape;2276;p50"/>
          <p:cNvSpPr/>
          <p:nvPr/>
        </p:nvSpPr>
        <p:spPr>
          <a:xfrm>
            <a:off x="7268150" y="15554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7" name="Google Shape;2277;p50"/>
          <p:cNvSpPr/>
          <p:nvPr/>
        </p:nvSpPr>
        <p:spPr>
          <a:xfrm>
            <a:off x="7165975" y="21430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8" name="Google Shape;2278;p50"/>
          <p:cNvSpPr/>
          <p:nvPr/>
        </p:nvSpPr>
        <p:spPr>
          <a:xfrm>
            <a:off x="7629025" y="225526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9" name="Google Shape;2279;p50"/>
          <p:cNvSpPr/>
          <p:nvPr/>
        </p:nvSpPr>
        <p:spPr>
          <a:xfrm>
            <a:off x="7386875" y="202568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0" name="Google Shape;2280;p50"/>
          <p:cNvSpPr/>
          <p:nvPr/>
        </p:nvSpPr>
        <p:spPr>
          <a:xfrm>
            <a:off x="7641625" y="17446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1" name="Google Shape;2281;p50"/>
          <p:cNvSpPr/>
          <p:nvPr/>
        </p:nvSpPr>
        <p:spPr>
          <a:xfrm>
            <a:off x="8015100" y="1744613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2" name="Google Shape;2282;p50"/>
          <p:cNvSpPr/>
          <p:nvPr/>
        </p:nvSpPr>
        <p:spPr>
          <a:xfrm>
            <a:off x="7957975" y="209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83" name="Google Shape;2283;p50"/>
          <p:cNvPicPr preferRelativeResize="0"/>
          <p:nvPr/>
        </p:nvPicPr>
        <p:blipFill rotWithShape="1">
          <a:blip r:embed="rId3">
            <a:alphaModFix/>
          </a:blip>
          <a:srcRect b="38901" l="0" r="69327" t="0"/>
          <a:stretch/>
        </p:blipFill>
        <p:spPr>
          <a:xfrm>
            <a:off x="7165975" y="2665850"/>
            <a:ext cx="1081226" cy="1446850"/>
          </a:xfrm>
          <a:prstGeom prst="rect">
            <a:avLst/>
          </a:prstGeom>
          <a:noFill/>
          <a:ln>
            <a:noFill/>
          </a:ln>
        </p:spPr>
      </p:pic>
      <p:sp>
        <p:nvSpPr>
          <p:cNvPr id="2284" name="Google Shape;2284;p50"/>
          <p:cNvSpPr/>
          <p:nvPr/>
        </p:nvSpPr>
        <p:spPr>
          <a:xfrm>
            <a:off x="7135800" y="2665838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5" name="Google Shape;2285;p50"/>
          <p:cNvSpPr/>
          <p:nvPr/>
        </p:nvSpPr>
        <p:spPr>
          <a:xfrm>
            <a:off x="6938950" y="1646425"/>
            <a:ext cx="1387500" cy="1258200"/>
          </a:xfrm>
          <a:prstGeom prst="roundRect">
            <a:avLst>
              <a:gd fmla="val 10752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6" name="Google Shape;2286;p50"/>
          <p:cNvSpPr/>
          <p:nvPr/>
        </p:nvSpPr>
        <p:spPr>
          <a:xfrm>
            <a:off x="7943850" y="28122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7" name="Google Shape;2287;p50"/>
          <p:cNvSpPr/>
          <p:nvPr/>
        </p:nvSpPr>
        <p:spPr>
          <a:xfrm>
            <a:off x="7670025" y="28730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8" name="Google Shape;2288;p50"/>
          <p:cNvSpPr/>
          <p:nvPr/>
        </p:nvSpPr>
        <p:spPr>
          <a:xfrm>
            <a:off x="7379813" y="288585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9" name="Google Shape;2289;p50"/>
          <p:cNvSpPr/>
          <p:nvPr/>
        </p:nvSpPr>
        <p:spPr>
          <a:xfrm>
            <a:off x="7227163" y="3306000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0" name="Google Shape;2290;p50"/>
          <p:cNvSpPr/>
          <p:nvPr/>
        </p:nvSpPr>
        <p:spPr>
          <a:xfrm>
            <a:off x="7638563" y="32881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1" name="Google Shape;2291;p50"/>
          <p:cNvSpPr/>
          <p:nvPr/>
        </p:nvSpPr>
        <p:spPr>
          <a:xfrm>
            <a:off x="7943863" y="319192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2" name="Google Shape;2292;p50"/>
          <p:cNvSpPr/>
          <p:nvPr/>
        </p:nvSpPr>
        <p:spPr>
          <a:xfrm>
            <a:off x="7725588" y="370327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3" name="Google Shape;2293;p50"/>
          <p:cNvSpPr/>
          <p:nvPr/>
        </p:nvSpPr>
        <p:spPr>
          <a:xfrm>
            <a:off x="7460488" y="377622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4" name="Google Shape;2294;p50"/>
          <p:cNvSpPr/>
          <p:nvPr/>
        </p:nvSpPr>
        <p:spPr>
          <a:xfrm>
            <a:off x="7165963" y="3776225"/>
            <a:ext cx="344400" cy="367500"/>
          </a:xfrm>
          <a:prstGeom prst="mathMultiply">
            <a:avLst>
              <a:gd fmla="val 14634" name="adj1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ACDDE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