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</p:sldIdLst>
  <p:sldSz cy="5143500" cx="9144000"/>
  <p:notesSz cx="6858000" cy="9144000"/>
  <p:embeddedFontLst>
    <p:embeddedFont>
      <p:font typeface="Montserrat"/>
      <p:regular r:id="rId67"/>
      <p:bold r:id="rId68"/>
      <p:italic r:id="rId69"/>
      <p:boldItalic r:id="rId7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0" Type="http://schemas.openxmlformats.org/officeDocument/2006/relationships/font" Target="fonts/Montserrat-bold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font" Target="fonts/Montserrat-bold.fntdata"/><Relationship Id="rId23" Type="http://schemas.openxmlformats.org/officeDocument/2006/relationships/slide" Target="slides/slide18.xml"/><Relationship Id="rId67" Type="http://schemas.openxmlformats.org/officeDocument/2006/relationships/font" Target="fonts/Montserrat-regular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Montserra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d536d5381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d536d5381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d58e4d0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d58e4d0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d58e4d0e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4d58e4d0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4d58e4d0e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4d58e4d0e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d58e4d0e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4d58e4d0e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d58e4d0ec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4d58e4d0e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d58e4d0e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4d58e4d0e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d58e4d0e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d58e4d0e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4d58e4d0ec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4d58e4d0ec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4d58e4d0ec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4d58e4d0ec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d58e4d0ec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4d58e4d0e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d58e4d0ec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d58e4d0ec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4d58e4d0ec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4d58e4d0ec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d58e4d0ec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d58e4d0ec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ab9299c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ab9299c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ab9299c27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ab9299c27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ab9299c27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ab9299c27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ab9299c27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ab9299c27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ab9299c27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ab9299c27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4d58e4d0ec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4d58e4d0ec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4d58e4d0ec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4d58e4d0e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4d58e4d0ec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4d58e4d0ec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6f3d2b3de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6f3d2b3de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fab9299c27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fab9299c27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ab9299c27_0_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fab9299c27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ab9299c27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fab9299c27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fab9299c27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fab9299c27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fab9299c27_0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fab9299c27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4d58e4d0ec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4d58e4d0ec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6f3d2b3de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6f3d2b3de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4d58e4d0ec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34d58e4d0ec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6f3d2b3de7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36f3d2b3de7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4d58e4d0ec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4d58e4d0ec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6f3d2b3de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6f3d2b3de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abf6e3b2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fabf6e3b2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fabf6e3b2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fabf6e3b2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fabf6e3b2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fabf6e3b2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fabf6e3b2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fabf6e3b2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abf6e3b21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fabf6e3b2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fabf6e3b21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3fabf6e3b2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fabf6e3b2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fabf6e3b2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fabf6e3b21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3fabf6e3b2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fabf6e3b21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3fabf6e3b2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fabf6e3b21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fabf6e3b21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fabf6e3b2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fabf6e3b2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fabf6e3b21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fabf6e3b2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fabf6e3b21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3fabf6e3b21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fabf6e3b21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fabf6e3b21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fabf6e3b21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3fabf6e3b21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3fabf6e3b21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3fabf6e3b21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fabf6e3b21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3fabf6e3b2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fabf6e3b21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fabf6e3b21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fabf6e3b21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3fabf6e3b21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fabf6e3b2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3fabf6e3b2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fabf6e3b21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3fabf6e3b21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fabf6e3b21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3fabf6e3b21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3fabf6e3b21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3fabf6e3b21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fabf6e3b21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3fabf6e3b21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3fabf6e3b21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3fabf6e3b21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fabf6e3b21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3fabf6e3b21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fabf6e3b21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fabf6e3b21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61" name="Google Shape;61;p14"/>
          <p:cNvSpPr txBox="1"/>
          <p:nvPr/>
        </p:nvSpPr>
        <p:spPr>
          <a:xfrm>
            <a:off x="3662975" y="15960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68" name="Google Shape;68;p15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</a:t>
            </a:r>
            <a:endParaRPr sz="3000"/>
          </a:p>
        </p:txBody>
      </p:sp>
      <p:sp>
        <p:nvSpPr>
          <p:cNvPr id="69" name="Google Shape;69;p15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76" name="Google Shape;76;p16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7,  8,</a:t>
            </a:r>
            <a:endParaRPr sz="3000"/>
          </a:p>
        </p:txBody>
      </p:sp>
      <p:sp>
        <p:nvSpPr>
          <p:cNvPr id="77" name="Google Shape;77;p16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84" name="Google Shape;84;p17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7,  8,  9</a:t>
            </a:r>
            <a:endParaRPr sz="3000"/>
          </a:p>
        </p:txBody>
      </p:sp>
      <p:sp>
        <p:nvSpPr>
          <p:cNvPr id="85" name="Google Shape;85;p17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92" name="Google Shape;92;p18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93" name="Google Shape;93;p18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00" name="Google Shape;100;p19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01" name="Google Shape;101;p19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02" name="Google Shape;102;p19"/>
          <p:cNvSpPr txBox="1"/>
          <p:nvPr/>
        </p:nvSpPr>
        <p:spPr>
          <a:xfrm>
            <a:off x="5037900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</a:t>
            </a:r>
            <a:endParaRPr sz="3000"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09" name="Google Shape;109;p20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10" name="Google Shape;110;p20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11" name="Google Shape;111;p20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</a:t>
            </a:r>
            <a:endParaRPr sz="3000"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18" name="Google Shape;118;p21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19" name="Google Shape;119;p21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20" name="Google Shape;120;p21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</a:t>
            </a:r>
            <a:endParaRPr sz="3000"/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27" name="Google Shape;127;p22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28" name="Google Shape;128;p22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29" name="Google Shape;129;p22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</a:t>
            </a:r>
            <a:endParaRPr sz="3000"/>
          </a:p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36" name="Google Shape;136;p23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37" name="Google Shape;137;p23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38" name="Google Shape;138;p23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</a:t>
            </a:r>
            <a:endParaRPr sz="3000"/>
          </a:p>
        </p:txBody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45" name="Google Shape;145;p24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46" name="Google Shape;146;p24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47" name="Google Shape;147;p24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</a:t>
            </a:r>
            <a:endParaRPr sz="3000"/>
          </a:p>
        </p:txBody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54" name="Google Shape;154;p25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55" name="Google Shape;155;p25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56" name="Google Shape;156;p25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</a:t>
            </a:r>
            <a:endParaRPr sz="3000"/>
          </a:p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63" name="Google Shape;163;p26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64" name="Google Shape;164;p26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65" name="Google Shape;165;p26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 </a:t>
            </a:r>
            <a:endParaRPr sz="3000"/>
          </a:p>
        </p:txBody>
      </p:sp>
      <p:sp>
        <p:nvSpPr>
          <p:cNvPr id="166" name="Google Shape;166;p2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172" name="Google Shape;172;p27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173" name="Google Shape;173;p27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174" name="Google Shape;174;p27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 </a:t>
            </a:r>
            <a:endParaRPr sz="3000"/>
          </a:p>
        </p:txBody>
      </p:sp>
      <p:sp>
        <p:nvSpPr>
          <p:cNvPr id="175" name="Google Shape;175;p2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6" name="Google Shape;176;p27"/>
          <p:cNvCxnSpPr/>
          <p:nvPr/>
        </p:nvCxnSpPr>
        <p:spPr>
          <a:xfrm flipH="1" rot="10800000">
            <a:off x="708925" y="3849950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77" name="Google Shape;177;p27"/>
          <p:cNvCxnSpPr/>
          <p:nvPr/>
        </p:nvCxnSpPr>
        <p:spPr>
          <a:xfrm rot="10800000">
            <a:off x="1375483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" name="Google Shape;178;p27"/>
          <p:cNvSpPr txBox="1"/>
          <p:nvPr/>
        </p:nvSpPr>
        <p:spPr>
          <a:xfrm>
            <a:off x="11865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9" name="Google Shape;179;p27"/>
          <p:cNvCxnSpPr/>
          <p:nvPr/>
        </p:nvCxnSpPr>
        <p:spPr>
          <a:xfrm rot="10800000">
            <a:off x="483936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27"/>
          <p:cNvCxnSpPr/>
          <p:nvPr/>
        </p:nvCxnSpPr>
        <p:spPr>
          <a:xfrm rot="10800000">
            <a:off x="3107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27"/>
          <p:cNvCxnSpPr/>
          <p:nvPr/>
        </p:nvCxnSpPr>
        <p:spPr>
          <a:xfrm rot="10800000">
            <a:off x="22414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7"/>
          <p:cNvCxnSpPr/>
          <p:nvPr/>
        </p:nvCxnSpPr>
        <p:spPr>
          <a:xfrm rot="10800000">
            <a:off x="39733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7"/>
          <p:cNvCxnSpPr/>
          <p:nvPr/>
        </p:nvCxnSpPr>
        <p:spPr>
          <a:xfrm rot="10800000">
            <a:off x="570534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27"/>
          <p:cNvCxnSpPr/>
          <p:nvPr/>
        </p:nvCxnSpPr>
        <p:spPr>
          <a:xfrm rot="10800000">
            <a:off x="657131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27"/>
          <p:cNvCxnSpPr/>
          <p:nvPr/>
        </p:nvCxnSpPr>
        <p:spPr>
          <a:xfrm rot="10800000">
            <a:off x="743729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27"/>
          <p:cNvCxnSpPr/>
          <p:nvPr/>
        </p:nvCxnSpPr>
        <p:spPr>
          <a:xfrm rot="10800000">
            <a:off x="18084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7"/>
          <p:cNvCxnSpPr/>
          <p:nvPr/>
        </p:nvCxnSpPr>
        <p:spPr>
          <a:xfrm rot="10800000">
            <a:off x="267444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27"/>
          <p:cNvCxnSpPr/>
          <p:nvPr/>
        </p:nvCxnSpPr>
        <p:spPr>
          <a:xfrm rot="10800000">
            <a:off x="3540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7"/>
          <p:cNvCxnSpPr/>
          <p:nvPr/>
        </p:nvCxnSpPr>
        <p:spPr>
          <a:xfrm rot="10800000">
            <a:off x="44179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27"/>
          <p:cNvCxnSpPr/>
          <p:nvPr/>
        </p:nvCxnSpPr>
        <p:spPr>
          <a:xfrm rot="10800000">
            <a:off x="52723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7"/>
          <p:cNvCxnSpPr/>
          <p:nvPr/>
        </p:nvCxnSpPr>
        <p:spPr>
          <a:xfrm rot="10800000">
            <a:off x="61562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7"/>
          <p:cNvCxnSpPr/>
          <p:nvPr/>
        </p:nvCxnSpPr>
        <p:spPr>
          <a:xfrm rot="10800000">
            <a:off x="698640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3" name="Google Shape;193;p27"/>
          <p:cNvSpPr txBox="1"/>
          <p:nvPr/>
        </p:nvSpPr>
        <p:spPr>
          <a:xfrm>
            <a:off x="16250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27"/>
          <p:cNvSpPr txBox="1"/>
          <p:nvPr/>
        </p:nvSpPr>
        <p:spPr>
          <a:xfrm>
            <a:off x="206356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24854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27"/>
          <p:cNvSpPr txBox="1"/>
          <p:nvPr/>
        </p:nvSpPr>
        <p:spPr>
          <a:xfrm>
            <a:off x="291842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335141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37844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421738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465037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50878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5492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59627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6349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6782752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72482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b="1" sz="3000"/>
          </a:p>
        </p:txBody>
      </p:sp>
      <p:sp>
        <p:nvSpPr>
          <p:cNvPr id="212" name="Google Shape;212;p28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213" name="Google Shape;213;p28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214" name="Google Shape;214;p28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 </a:t>
            </a:r>
            <a:endParaRPr sz="3000"/>
          </a:p>
        </p:txBody>
      </p:sp>
      <p:sp>
        <p:nvSpPr>
          <p:cNvPr id="215" name="Google Shape;215;p2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6" name="Google Shape;216;p28"/>
          <p:cNvCxnSpPr/>
          <p:nvPr/>
        </p:nvCxnSpPr>
        <p:spPr>
          <a:xfrm flipH="1" rot="10800000">
            <a:off x="708925" y="3849950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17" name="Google Shape;217;p28"/>
          <p:cNvCxnSpPr/>
          <p:nvPr/>
        </p:nvCxnSpPr>
        <p:spPr>
          <a:xfrm rot="10800000">
            <a:off x="1375483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" name="Google Shape;218;p28"/>
          <p:cNvSpPr txBox="1"/>
          <p:nvPr/>
        </p:nvSpPr>
        <p:spPr>
          <a:xfrm>
            <a:off x="11865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9" name="Google Shape;219;p28"/>
          <p:cNvCxnSpPr/>
          <p:nvPr/>
        </p:nvCxnSpPr>
        <p:spPr>
          <a:xfrm rot="10800000">
            <a:off x="483936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8"/>
          <p:cNvCxnSpPr/>
          <p:nvPr/>
        </p:nvCxnSpPr>
        <p:spPr>
          <a:xfrm rot="10800000">
            <a:off x="3107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28"/>
          <p:cNvCxnSpPr/>
          <p:nvPr/>
        </p:nvCxnSpPr>
        <p:spPr>
          <a:xfrm rot="10800000">
            <a:off x="22414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8"/>
          <p:cNvCxnSpPr/>
          <p:nvPr/>
        </p:nvCxnSpPr>
        <p:spPr>
          <a:xfrm rot="10800000">
            <a:off x="39733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8"/>
          <p:cNvCxnSpPr/>
          <p:nvPr/>
        </p:nvCxnSpPr>
        <p:spPr>
          <a:xfrm rot="10800000">
            <a:off x="570534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8"/>
          <p:cNvCxnSpPr/>
          <p:nvPr/>
        </p:nvCxnSpPr>
        <p:spPr>
          <a:xfrm rot="10800000">
            <a:off x="657131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8"/>
          <p:cNvCxnSpPr/>
          <p:nvPr/>
        </p:nvCxnSpPr>
        <p:spPr>
          <a:xfrm rot="10800000">
            <a:off x="743729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8"/>
          <p:cNvCxnSpPr/>
          <p:nvPr/>
        </p:nvCxnSpPr>
        <p:spPr>
          <a:xfrm rot="10800000">
            <a:off x="18084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28"/>
          <p:cNvCxnSpPr/>
          <p:nvPr/>
        </p:nvCxnSpPr>
        <p:spPr>
          <a:xfrm rot="10800000">
            <a:off x="267444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28"/>
          <p:cNvCxnSpPr/>
          <p:nvPr/>
        </p:nvCxnSpPr>
        <p:spPr>
          <a:xfrm rot="10800000">
            <a:off x="3540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28"/>
          <p:cNvCxnSpPr/>
          <p:nvPr/>
        </p:nvCxnSpPr>
        <p:spPr>
          <a:xfrm rot="10800000">
            <a:off x="44179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28"/>
          <p:cNvCxnSpPr/>
          <p:nvPr/>
        </p:nvCxnSpPr>
        <p:spPr>
          <a:xfrm rot="10800000">
            <a:off x="52723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28"/>
          <p:cNvCxnSpPr/>
          <p:nvPr/>
        </p:nvCxnSpPr>
        <p:spPr>
          <a:xfrm rot="10800000">
            <a:off x="61562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28"/>
          <p:cNvCxnSpPr/>
          <p:nvPr/>
        </p:nvCxnSpPr>
        <p:spPr>
          <a:xfrm rot="10800000">
            <a:off x="698640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28"/>
          <p:cNvSpPr txBox="1"/>
          <p:nvPr/>
        </p:nvSpPr>
        <p:spPr>
          <a:xfrm>
            <a:off x="16250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206356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24854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8"/>
          <p:cNvSpPr txBox="1"/>
          <p:nvPr/>
        </p:nvSpPr>
        <p:spPr>
          <a:xfrm>
            <a:off x="291842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335141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37844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421738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28"/>
          <p:cNvSpPr txBox="1"/>
          <p:nvPr/>
        </p:nvSpPr>
        <p:spPr>
          <a:xfrm>
            <a:off x="465037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28"/>
          <p:cNvSpPr txBox="1"/>
          <p:nvPr/>
        </p:nvSpPr>
        <p:spPr>
          <a:xfrm>
            <a:off x="50878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5492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8"/>
          <p:cNvSpPr txBox="1"/>
          <p:nvPr/>
        </p:nvSpPr>
        <p:spPr>
          <a:xfrm>
            <a:off x="59627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6349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6782752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72482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b="1" sz="3000"/>
          </a:p>
        </p:txBody>
      </p:sp>
      <p:sp>
        <p:nvSpPr>
          <p:cNvPr id="252" name="Google Shape;252;p29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253" name="Google Shape;253;p29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254" name="Google Shape;254;p29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 </a:t>
            </a:r>
            <a:endParaRPr sz="3000"/>
          </a:p>
        </p:txBody>
      </p:sp>
      <p:sp>
        <p:nvSpPr>
          <p:cNvPr id="255" name="Google Shape;255;p2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6" name="Google Shape;256;p29"/>
          <p:cNvCxnSpPr/>
          <p:nvPr/>
        </p:nvCxnSpPr>
        <p:spPr>
          <a:xfrm flipH="1" rot="10800000">
            <a:off x="708925" y="3849950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7" name="Google Shape;257;p29"/>
          <p:cNvCxnSpPr/>
          <p:nvPr/>
        </p:nvCxnSpPr>
        <p:spPr>
          <a:xfrm rot="10800000">
            <a:off x="1375483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" name="Google Shape;258;p29"/>
          <p:cNvSpPr txBox="1"/>
          <p:nvPr/>
        </p:nvSpPr>
        <p:spPr>
          <a:xfrm>
            <a:off x="11865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9" name="Google Shape;259;p29"/>
          <p:cNvCxnSpPr/>
          <p:nvPr/>
        </p:nvCxnSpPr>
        <p:spPr>
          <a:xfrm rot="10800000">
            <a:off x="483936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29"/>
          <p:cNvCxnSpPr/>
          <p:nvPr/>
        </p:nvCxnSpPr>
        <p:spPr>
          <a:xfrm rot="10800000">
            <a:off x="3107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29"/>
          <p:cNvCxnSpPr/>
          <p:nvPr/>
        </p:nvCxnSpPr>
        <p:spPr>
          <a:xfrm rot="10800000">
            <a:off x="22414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9"/>
          <p:cNvCxnSpPr/>
          <p:nvPr/>
        </p:nvCxnSpPr>
        <p:spPr>
          <a:xfrm rot="10800000">
            <a:off x="39733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29"/>
          <p:cNvCxnSpPr/>
          <p:nvPr/>
        </p:nvCxnSpPr>
        <p:spPr>
          <a:xfrm rot="10800000">
            <a:off x="570534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9"/>
          <p:cNvCxnSpPr/>
          <p:nvPr/>
        </p:nvCxnSpPr>
        <p:spPr>
          <a:xfrm rot="10800000">
            <a:off x="657131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9"/>
          <p:cNvCxnSpPr/>
          <p:nvPr/>
        </p:nvCxnSpPr>
        <p:spPr>
          <a:xfrm rot="10800000">
            <a:off x="743729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9"/>
          <p:cNvCxnSpPr/>
          <p:nvPr/>
        </p:nvCxnSpPr>
        <p:spPr>
          <a:xfrm rot="10800000">
            <a:off x="18084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9"/>
          <p:cNvCxnSpPr/>
          <p:nvPr/>
        </p:nvCxnSpPr>
        <p:spPr>
          <a:xfrm rot="10800000">
            <a:off x="267444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29"/>
          <p:cNvCxnSpPr/>
          <p:nvPr/>
        </p:nvCxnSpPr>
        <p:spPr>
          <a:xfrm rot="10800000">
            <a:off x="3540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9"/>
          <p:cNvCxnSpPr/>
          <p:nvPr/>
        </p:nvCxnSpPr>
        <p:spPr>
          <a:xfrm rot="10800000">
            <a:off x="44179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29"/>
          <p:cNvCxnSpPr/>
          <p:nvPr/>
        </p:nvCxnSpPr>
        <p:spPr>
          <a:xfrm rot="10800000">
            <a:off x="52723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9"/>
          <p:cNvCxnSpPr/>
          <p:nvPr/>
        </p:nvCxnSpPr>
        <p:spPr>
          <a:xfrm rot="10800000">
            <a:off x="61562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9"/>
          <p:cNvCxnSpPr/>
          <p:nvPr/>
        </p:nvCxnSpPr>
        <p:spPr>
          <a:xfrm rot="10800000">
            <a:off x="698640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29"/>
          <p:cNvSpPr txBox="1"/>
          <p:nvPr/>
        </p:nvSpPr>
        <p:spPr>
          <a:xfrm>
            <a:off x="16250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29"/>
          <p:cNvSpPr txBox="1"/>
          <p:nvPr/>
        </p:nvSpPr>
        <p:spPr>
          <a:xfrm>
            <a:off x="206356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29"/>
          <p:cNvSpPr txBox="1"/>
          <p:nvPr/>
        </p:nvSpPr>
        <p:spPr>
          <a:xfrm>
            <a:off x="24854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291842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335141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29"/>
          <p:cNvSpPr txBox="1"/>
          <p:nvPr/>
        </p:nvSpPr>
        <p:spPr>
          <a:xfrm>
            <a:off x="37844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421738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465037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50878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5492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59627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9"/>
          <p:cNvSpPr txBox="1"/>
          <p:nvPr/>
        </p:nvSpPr>
        <p:spPr>
          <a:xfrm>
            <a:off x="6349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9"/>
          <p:cNvSpPr txBox="1"/>
          <p:nvPr/>
        </p:nvSpPr>
        <p:spPr>
          <a:xfrm>
            <a:off x="6782752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29"/>
          <p:cNvSpPr txBox="1"/>
          <p:nvPr/>
        </p:nvSpPr>
        <p:spPr>
          <a:xfrm>
            <a:off x="72482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29"/>
          <p:cNvSpPr/>
          <p:nvPr/>
        </p:nvSpPr>
        <p:spPr>
          <a:xfrm>
            <a:off x="4309635" y="37697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9"/>
          <p:cNvSpPr/>
          <p:nvPr/>
        </p:nvSpPr>
        <p:spPr>
          <a:xfrm>
            <a:off x="4407049" y="35339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9" name="Google Shape;289;p29"/>
          <p:cNvSpPr/>
          <p:nvPr/>
        </p:nvSpPr>
        <p:spPr>
          <a:xfrm>
            <a:off x="4845814" y="35339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5175310" y="37697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296" name="Google Shape;296;p30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297" name="Google Shape;297;p30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+ 7</a:t>
            </a:r>
            <a:endParaRPr b="1" sz="3000"/>
          </a:p>
        </p:txBody>
      </p:sp>
      <p:sp>
        <p:nvSpPr>
          <p:cNvPr id="298" name="Google Shape;298;p30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 </a:t>
            </a:r>
            <a:endParaRPr sz="3000"/>
          </a:p>
        </p:txBody>
      </p:sp>
      <p:sp>
        <p:nvSpPr>
          <p:cNvPr id="299" name="Google Shape;299;p3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0" name="Google Shape;300;p30"/>
          <p:cNvCxnSpPr/>
          <p:nvPr/>
        </p:nvCxnSpPr>
        <p:spPr>
          <a:xfrm flipH="1" rot="10800000">
            <a:off x="708925" y="3849950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01" name="Google Shape;301;p30"/>
          <p:cNvCxnSpPr/>
          <p:nvPr/>
        </p:nvCxnSpPr>
        <p:spPr>
          <a:xfrm rot="10800000">
            <a:off x="1375483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2" name="Google Shape;302;p30"/>
          <p:cNvSpPr txBox="1"/>
          <p:nvPr/>
        </p:nvSpPr>
        <p:spPr>
          <a:xfrm>
            <a:off x="11865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3" name="Google Shape;303;p30"/>
          <p:cNvCxnSpPr/>
          <p:nvPr/>
        </p:nvCxnSpPr>
        <p:spPr>
          <a:xfrm rot="10800000">
            <a:off x="483936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0"/>
          <p:cNvCxnSpPr/>
          <p:nvPr/>
        </p:nvCxnSpPr>
        <p:spPr>
          <a:xfrm rot="10800000">
            <a:off x="3107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0"/>
          <p:cNvCxnSpPr/>
          <p:nvPr/>
        </p:nvCxnSpPr>
        <p:spPr>
          <a:xfrm rot="10800000">
            <a:off x="22414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30"/>
          <p:cNvCxnSpPr/>
          <p:nvPr/>
        </p:nvCxnSpPr>
        <p:spPr>
          <a:xfrm rot="10800000">
            <a:off x="39733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30"/>
          <p:cNvCxnSpPr/>
          <p:nvPr/>
        </p:nvCxnSpPr>
        <p:spPr>
          <a:xfrm rot="10800000">
            <a:off x="570534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30"/>
          <p:cNvCxnSpPr/>
          <p:nvPr/>
        </p:nvCxnSpPr>
        <p:spPr>
          <a:xfrm rot="10800000">
            <a:off x="657131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9" name="Google Shape;309;p30"/>
          <p:cNvCxnSpPr/>
          <p:nvPr/>
        </p:nvCxnSpPr>
        <p:spPr>
          <a:xfrm rot="10800000">
            <a:off x="743729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30"/>
          <p:cNvCxnSpPr/>
          <p:nvPr/>
        </p:nvCxnSpPr>
        <p:spPr>
          <a:xfrm rot="10800000">
            <a:off x="18084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30"/>
          <p:cNvCxnSpPr/>
          <p:nvPr/>
        </p:nvCxnSpPr>
        <p:spPr>
          <a:xfrm rot="10800000">
            <a:off x="267444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30"/>
          <p:cNvCxnSpPr/>
          <p:nvPr/>
        </p:nvCxnSpPr>
        <p:spPr>
          <a:xfrm rot="10800000">
            <a:off x="3540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30"/>
          <p:cNvCxnSpPr/>
          <p:nvPr/>
        </p:nvCxnSpPr>
        <p:spPr>
          <a:xfrm rot="10800000">
            <a:off x="44179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30"/>
          <p:cNvCxnSpPr/>
          <p:nvPr/>
        </p:nvCxnSpPr>
        <p:spPr>
          <a:xfrm rot="10800000">
            <a:off x="52723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30"/>
          <p:cNvCxnSpPr/>
          <p:nvPr/>
        </p:nvCxnSpPr>
        <p:spPr>
          <a:xfrm rot="10800000">
            <a:off x="61562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30"/>
          <p:cNvCxnSpPr/>
          <p:nvPr/>
        </p:nvCxnSpPr>
        <p:spPr>
          <a:xfrm rot="10800000">
            <a:off x="698640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7" name="Google Shape;317;p30"/>
          <p:cNvSpPr txBox="1"/>
          <p:nvPr/>
        </p:nvSpPr>
        <p:spPr>
          <a:xfrm>
            <a:off x="16250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30"/>
          <p:cNvSpPr txBox="1"/>
          <p:nvPr/>
        </p:nvSpPr>
        <p:spPr>
          <a:xfrm>
            <a:off x="206356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30"/>
          <p:cNvSpPr txBox="1"/>
          <p:nvPr/>
        </p:nvSpPr>
        <p:spPr>
          <a:xfrm>
            <a:off x="24854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30"/>
          <p:cNvSpPr txBox="1"/>
          <p:nvPr/>
        </p:nvSpPr>
        <p:spPr>
          <a:xfrm>
            <a:off x="291842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30"/>
          <p:cNvSpPr txBox="1"/>
          <p:nvPr/>
        </p:nvSpPr>
        <p:spPr>
          <a:xfrm>
            <a:off x="335141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30"/>
          <p:cNvSpPr txBox="1"/>
          <p:nvPr/>
        </p:nvSpPr>
        <p:spPr>
          <a:xfrm>
            <a:off x="37844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30"/>
          <p:cNvSpPr txBox="1"/>
          <p:nvPr/>
        </p:nvSpPr>
        <p:spPr>
          <a:xfrm>
            <a:off x="421738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30"/>
          <p:cNvSpPr txBox="1"/>
          <p:nvPr/>
        </p:nvSpPr>
        <p:spPr>
          <a:xfrm>
            <a:off x="465037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30"/>
          <p:cNvSpPr txBox="1"/>
          <p:nvPr/>
        </p:nvSpPr>
        <p:spPr>
          <a:xfrm>
            <a:off x="50878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30"/>
          <p:cNvSpPr txBox="1"/>
          <p:nvPr/>
        </p:nvSpPr>
        <p:spPr>
          <a:xfrm>
            <a:off x="5492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30"/>
          <p:cNvSpPr txBox="1"/>
          <p:nvPr/>
        </p:nvSpPr>
        <p:spPr>
          <a:xfrm>
            <a:off x="59627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30"/>
          <p:cNvSpPr txBox="1"/>
          <p:nvPr/>
        </p:nvSpPr>
        <p:spPr>
          <a:xfrm>
            <a:off x="6349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0"/>
          <p:cNvSpPr txBox="1"/>
          <p:nvPr/>
        </p:nvSpPr>
        <p:spPr>
          <a:xfrm>
            <a:off x="6782752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30"/>
          <p:cNvSpPr txBox="1"/>
          <p:nvPr/>
        </p:nvSpPr>
        <p:spPr>
          <a:xfrm>
            <a:off x="72482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" name="Google Shape;331;p30"/>
          <p:cNvSpPr/>
          <p:nvPr/>
        </p:nvSpPr>
        <p:spPr>
          <a:xfrm>
            <a:off x="4309635" y="37697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0"/>
          <p:cNvSpPr/>
          <p:nvPr/>
        </p:nvSpPr>
        <p:spPr>
          <a:xfrm>
            <a:off x="4407049" y="35339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33" name="Google Shape;333;p30"/>
          <p:cNvSpPr/>
          <p:nvPr/>
        </p:nvSpPr>
        <p:spPr>
          <a:xfrm>
            <a:off x="4845814" y="35339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34" name="Google Shape;334;p30"/>
          <p:cNvSpPr/>
          <p:nvPr/>
        </p:nvSpPr>
        <p:spPr>
          <a:xfrm>
            <a:off x="5175310" y="37697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1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/>
          </a:p>
        </p:txBody>
      </p:sp>
      <p:sp>
        <p:nvSpPr>
          <p:cNvPr id="340" name="Google Shape;340;p31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7,  8 , 9</a:t>
            </a:r>
            <a:endParaRPr sz="3000"/>
          </a:p>
        </p:txBody>
      </p:sp>
      <p:sp>
        <p:nvSpPr>
          <p:cNvPr id="341" name="Google Shape;341;p31"/>
          <p:cNvSpPr txBox="1"/>
          <p:nvPr/>
        </p:nvSpPr>
        <p:spPr>
          <a:xfrm>
            <a:off x="366297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+ 7</a:t>
            </a:r>
            <a:endParaRPr b="1" sz="3000"/>
          </a:p>
        </p:txBody>
      </p:sp>
      <p:sp>
        <p:nvSpPr>
          <p:cNvPr id="342" name="Google Shape;342;p31"/>
          <p:cNvSpPr txBox="1"/>
          <p:nvPr/>
        </p:nvSpPr>
        <p:spPr>
          <a:xfrm>
            <a:off x="5037900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 </a:t>
            </a:r>
            <a:endParaRPr sz="3000"/>
          </a:p>
        </p:txBody>
      </p:sp>
      <p:sp>
        <p:nvSpPr>
          <p:cNvPr id="343" name="Google Shape;343;p3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4" name="Google Shape;344;p31"/>
          <p:cNvCxnSpPr/>
          <p:nvPr/>
        </p:nvCxnSpPr>
        <p:spPr>
          <a:xfrm flipH="1" rot="10800000">
            <a:off x="708925" y="3849950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45" name="Google Shape;345;p31"/>
          <p:cNvCxnSpPr/>
          <p:nvPr/>
        </p:nvCxnSpPr>
        <p:spPr>
          <a:xfrm rot="10800000">
            <a:off x="1375483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6" name="Google Shape;346;p31"/>
          <p:cNvSpPr txBox="1"/>
          <p:nvPr/>
        </p:nvSpPr>
        <p:spPr>
          <a:xfrm>
            <a:off x="11865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7" name="Google Shape;347;p31"/>
          <p:cNvCxnSpPr/>
          <p:nvPr/>
        </p:nvCxnSpPr>
        <p:spPr>
          <a:xfrm rot="10800000">
            <a:off x="483936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31"/>
          <p:cNvCxnSpPr/>
          <p:nvPr/>
        </p:nvCxnSpPr>
        <p:spPr>
          <a:xfrm rot="10800000">
            <a:off x="3107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31"/>
          <p:cNvCxnSpPr/>
          <p:nvPr/>
        </p:nvCxnSpPr>
        <p:spPr>
          <a:xfrm rot="10800000">
            <a:off x="22414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0" name="Google Shape;350;p31"/>
          <p:cNvCxnSpPr/>
          <p:nvPr/>
        </p:nvCxnSpPr>
        <p:spPr>
          <a:xfrm rot="10800000">
            <a:off x="39733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1" name="Google Shape;351;p31"/>
          <p:cNvCxnSpPr/>
          <p:nvPr/>
        </p:nvCxnSpPr>
        <p:spPr>
          <a:xfrm rot="10800000">
            <a:off x="570534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" name="Google Shape;352;p31"/>
          <p:cNvCxnSpPr/>
          <p:nvPr/>
        </p:nvCxnSpPr>
        <p:spPr>
          <a:xfrm rot="10800000">
            <a:off x="6571317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31"/>
          <p:cNvCxnSpPr/>
          <p:nvPr/>
        </p:nvCxnSpPr>
        <p:spPr>
          <a:xfrm rot="10800000">
            <a:off x="7437292" y="36820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31"/>
          <p:cNvCxnSpPr/>
          <p:nvPr/>
        </p:nvCxnSpPr>
        <p:spPr>
          <a:xfrm rot="10800000">
            <a:off x="18084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31"/>
          <p:cNvCxnSpPr/>
          <p:nvPr/>
        </p:nvCxnSpPr>
        <p:spPr>
          <a:xfrm rot="10800000">
            <a:off x="267444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1"/>
          <p:cNvCxnSpPr/>
          <p:nvPr/>
        </p:nvCxnSpPr>
        <p:spPr>
          <a:xfrm rot="10800000">
            <a:off x="354042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31"/>
          <p:cNvCxnSpPr/>
          <p:nvPr/>
        </p:nvCxnSpPr>
        <p:spPr>
          <a:xfrm rot="10800000">
            <a:off x="4417996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31"/>
          <p:cNvCxnSpPr/>
          <p:nvPr/>
        </p:nvCxnSpPr>
        <p:spPr>
          <a:xfrm rot="10800000">
            <a:off x="5272371" y="36960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p31"/>
          <p:cNvCxnSpPr/>
          <p:nvPr/>
        </p:nvCxnSpPr>
        <p:spPr>
          <a:xfrm rot="10800000">
            <a:off x="615625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31"/>
          <p:cNvCxnSpPr/>
          <p:nvPr/>
        </p:nvCxnSpPr>
        <p:spPr>
          <a:xfrm rot="10800000">
            <a:off x="6986408" y="368209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1" name="Google Shape;361;p31"/>
          <p:cNvSpPr txBox="1"/>
          <p:nvPr/>
        </p:nvSpPr>
        <p:spPr>
          <a:xfrm>
            <a:off x="16250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31"/>
          <p:cNvSpPr txBox="1"/>
          <p:nvPr/>
        </p:nvSpPr>
        <p:spPr>
          <a:xfrm>
            <a:off x="206356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31"/>
          <p:cNvSpPr txBox="1"/>
          <p:nvPr/>
        </p:nvSpPr>
        <p:spPr>
          <a:xfrm>
            <a:off x="24854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31"/>
          <p:cNvSpPr txBox="1"/>
          <p:nvPr/>
        </p:nvSpPr>
        <p:spPr>
          <a:xfrm>
            <a:off x="291842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31"/>
          <p:cNvSpPr txBox="1"/>
          <p:nvPr/>
        </p:nvSpPr>
        <p:spPr>
          <a:xfrm>
            <a:off x="3351413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" name="Google Shape;366;p31"/>
          <p:cNvSpPr txBox="1"/>
          <p:nvPr/>
        </p:nvSpPr>
        <p:spPr>
          <a:xfrm>
            <a:off x="3784400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31"/>
          <p:cNvSpPr txBox="1"/>
          <p:nvPr/>
        </p:nvSpPr>
        <p:spPr>
          <a:xfrm>
            <a:off x="421738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31"/>
          <p:cNvSpPr txBox="1"/>
          <p:nvPr/>
        </p:nvSpPr>
        <p:spPr>
          <a:xfrm>
            <a:off x="4650375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31"/>
          <p:cNvSpPr txBox="1"/>
          <p:nvPr/>
        </p:nvSpPr>
        <p:spPr>
          <a:xfrm>
            <a:off x="5087838" y="4025000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31"/>
          <p:cNvSpPr txBox="1"/>
          <p:nvPr/>
        </p:nvSpPr>
        <p:spPr>
          <a:xfrm>
            <a:off x="5492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31"/>
          <p:cNvSpPr txBox="1"/>
          <p:nvPr/>
        </p:nvSpPr>
        <p:spPr>
          <a:xfrm>
            <a:off x="59627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31"/>
          <p:cNvSpPr txBox="1"/>
          <p:nvPr/>
        </p:nvSpPr>
        <p:spPr>
          <a:xfrm>
            <a:off x="6349765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3" name="Google Shape;373;p31"/>
          <p:cNvSpPr txBox="1"/>
          <p:nvPr/>
        </p:nvSpPr>
        <p:spPr>
          <a:xfrm>
            <a:off x="6782752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31"/>
          <p:cNvSpPr txBox="1"/>
          <p:nvPr/>
        </p:nvSpPr>
        <p:spPr>
          <a:xfrm>
            <a:off x="7248290" y="4025000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31"/>
          <p:cNvSpPr/>
          <p:nvPr/>
        </p:nvSpPr>
        <p:spPr>
          <a:xfrm>
            <a:off x="4309635" y="37697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1"/>
          <p:cNvSpPr/>
          <p:nvPr/>
        </p:nvSpPr>
        <p:spPr>
          <a:xfrm>
            <a:off x="4407049" y="35339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7" name="Google Shape;377;p31"/>
          <p:cNvSpPr/>
          <p:nvPr/>
        </p:nvSpPr>
        <p:spPr>
          <a:xfrm>
            <a:off x="4845814" y="35339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8" name="Google Shape;378;p31"/>
          <p:cNvSpPr/>
          <p:nvPr/>
        </p:nvSpPr>
        <p:spPr>
          <a:xfrm>
            <a:off x="5175310" y="37697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1"/>
          <p:cNvSpPr/>
          <p:nvPr/>
        </p:nvSpPr>
        <p:spPr>
          <a:xfrm>
            <a:off x="2144710" y="37760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1"/>
          <p:cNvSpPr/>
          <p:nvPr/>
        </p:nvSpPr>
        <p:spPr>
          <a:xfrm rot="10800000">
            <a:off x="2244899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81" name="Google Shape;381;p31"/>
          <p:cNvSpPr/>
          <p:nvPr/>
        </p:nvSpPr>
        <p:spPr>
          <a:xfrm rot="10800000">
            <a:off x="2680649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82" name="Google Shape;382;p31"/>
          <p:cNvSpPr/>
          <p:nvPr/>
        </p:nvSpPr>
        <p:spPr>
          <a:xfrm rot="10800000">
            <a:off x="3108074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83" name="Google Shape;383;p31"/>
          <p:cNvSpPr/>
          <p:nvPr/>
        </p:nvSpPr>
        <p:spPr>
          <a:xfrm>
            <a:off x="5175610" y="37836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1"/>
          <p:cNvSpPr/>
          <p:nvPr/>
        </p:nvSpPr>
        <p:spPr>
          <a:xfrm rot="10800000">
            <a:off x="3541074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85" name="Google Shape;385;p31"/>
          <p:cNvSpPr/>
          <p:nvPr/>
        </p:nvSpPr>
        <p:spPr>
          <a:xfrm rot="10800000">
            <a:off x="3974049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86" name="Google Shape;386;p31"/>
          <p:cNvSpPr/>
          <p:nvPr/>
        </p:nvSpPr>
        <p:spPr>
          <a:xfrm rot="10800000">
            <a:off x="4409274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87" name="Google Shape;387;p31"/>
          <p:cNvSpPr/>
          <p:nvPr/>
        </p:nvSpPr>
        <p:spPr>
          <a:xfrm rot="10800000">
            <a:off x="4828236" y="3719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2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3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sz="3000"/>
          </a:p>
        </p:txBody>
      </p:sp>
      <p:sp>
        <p:nvSpPr>
          <p:cNvPr id="398" name="Google Shape;398;p33"/>
          <p:cNvSpPr txBox="1"/>
          <p:nvPr/>
        </p:nvSpPr>
        <p:spPr>
          <a:xfrm>
            <a:off x="3662975" y="1519875"/>
            <a:ext cx="4774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8 + 2</a:t>
            </a:r>
            <a:endParaRPr sz="3000"/>
          </a:p>
        </p:txBody>
      </p:sp>
      <p:sp>
        <p:nvSpPr>
          <p:cNvPr id="399" name="Google Shape;399;p3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4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sz="3000"/>
          </a:p>
        </p:txBody>
      </p:sp>
      <p:sp>
        <p:nvSpPr>
          <p:cNvPr id="405" name="Google Shape;405;p34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8 + 2</a:t>
            </a:r>
            <a:endParaRPr sz="3000"/>
          </a:p>
        </p:txBody>
      </p:sp>
      <p:sp>
        <p:nvSpPr>
          <p:cNvPr id="406" name="Google Shape;406;p34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407" name="Google Shape;407;p34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000"/>
          </a:p>
        </p:txBody>
      </p:sp>
      <p:sp>
        <p:nvSpPr>
          <p:cNvPr id="408" name="Google Shape;408;p3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5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sz="3000"/>
          </a:p>
        </p:txBody>
      </p:sp>
      <p:sp>
        <p:nvSpPr>
          <p:cNvPr id="414" name="Google Shape;414;p35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+ 2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15" name="Google Shape;415;p35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416" name="Google Shape;416;p35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 </a:t>
            </a:r>
            <a:endParaRPr sz="3000"/>
          </a:p>
        </p:txBody>
      </p:sp>
      <p:sp>
        <p:nvSpPr>
          <p:cNvPr id="417" name="Google Shape;417;p3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6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sz="3000"/>
          </a:p>
        </p:txBody>
      </p:sp>
      <p:sp>
        <p:nvSpPr>
          <p:cNvPr id="423" name="Google Shape;423;p36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8 + 2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24" name="Google Shape;424;p36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425" name="Google Shape;425;p36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 </a:t>
            </a:r>
            <a:endParaRPr sz="3000"/>
          </a:p>
        </p:txBody>
      </p:sp>
      <p:sp>
        <p:nvSpPr>
          <p:cNvPr id="426" name="Google Shape;426;p3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7" name="Google Shape;427;p36"/>
          <p:cNvCxnSpPr/>
          <p:nvPr/>
        </p:nvCxnSpPr>
        <p:spPr>
          <a:xfrm flipH="1" rot="10800000">
            <a:off x="751400" y="40201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28" name="Google Shape;428;p36"/>
          <p:cNvCxnSpPr/>
          <p:nvPr/>
        </p:nvCxnSpPr>
        <p:spPr>
          <a:xfrm rot="10800000">
            <a:off x="1417958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9" name="Google Shape;429;p36"/>
          <p:cNvSpPr txBox="1"/>
          <p:nvPr/>
        </p:nvSpPr>
        <p:spPr>
          <a:xfrm>
            <a:off x="12289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0" name="Google Shape;430;p36"/>
          <p:cNvCxnSpPr/>
          <p:nvPr/>
        </p:nvCxnSpPr>
        <p:spPr>
          <a:xfrm rot="10800000">
            <a:off x="488184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36"/>
          <p:cNvCxnSpPr/>
          <p:nvPr/>
        </p:nvCxnSpPr>
        <p:spPr>
          <a:xfrm rot="10800000">
            <a:off x="3149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2" name="Google Shape;432;p36"/>
          <p:cNvCxnSpPr/>
          <p:nvPr/>
        </p:nvCxnSpPr>
        <p:spPr>
          <a:xfrm rot="10800000">
            <a:off x="22839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36"/>
          <p:cNvCxnSpPr/>
          <p:nvPr/>
        </p:nvCxnSpPr>
        <p:spPr>
          <a:xfrm rot="10800000">
            <a:off x="40158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36"/>
          <p:cNvCxnSpPr/>
          <p:nvPr/>
        </p:nvCxnSpPr>
        <p:spPr>
          <a:xfrm rot="10800000">
            <a:off x="574781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36"/>
          <p:cNvCxnSpPr/>
          <p:nvPr/>
        </p:nvCxnSpPr>
        <p:spPr>
          <a:xfrm rot="10800000">
            <a:off x="661379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36"/>
          <p:cNvCxnSpPr/>
          <p:nvPr/>
        </p:nvCxnSpPr>
        <p:spPr>
          <a:xfrm rot="10800000">
            <a:off x="747976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7" name="Google Shape;437;p36"/>
          <p:cNvCxnSpPr/>
          <p:nvPr/>
        </p:nvCxnSpPr>
        <p:spPr>
          <a:xfrm rot="10800000">
            <a:off x="18509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8" name="Google Shape;438;p36"/>
          <p:cNvCxnSpPr/>
          <p:nvPr/>
        </p:nvCxnSpPr>
        <p:spPr>
          <a:xfrm rot="10800000">
            <a:off x="271692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9" name="Google Shape;439;p36"/>
          <p:cNvCxnSpPr/>
          <p:nvPr/>
        </p:nvCxnSpPr>
        <p:spPr>
          <a:xfrm rot="10800000">
            <a:off x="3582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0" name="Google Shape;440;p36"/>
          <p:cNvCxnSpPr/>
          <p:nvPr/>
        </p:nvCxnSpPr>
        <p:spPr>
          <a:xfrm rot="10800000">
            <a:off x="44604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36"/>
          <p:cNvCxnSpPr/>
          <p:nvPr/>
        </p:nvCxnSpPr>
        <p:spPr>
          <a:xfrm rot="10800000">
            <a:off x="53148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36"/>
          <p:cNvCxnSpPr/>
          <p:nvPr/>
        </p:nvCxnSpPr>
        <p:spPr>
          <a:xfrm rot="10800000">
            <a:off x="61987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36"/>
          <p:cNvCxnSpPr/>
          <p:nvPr/>
        </p:nvCxnSpPr>
        <p:spPr>
          <a:xfrm rot="10800000">
            <a:off x="702888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4" name="Google Shape;444;p36"/>
          <p:cNvSpPr txBox="1"/>
          <p:nvPr/>
        </p:nvSpPr>
        <p:spPr>
          <a:xfrm>
            <a:off x="16675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5" name="Google Shape;445;p36"/>
          <p:cNvSpPr txBox="1"/>
          <p:nvPr/>
        </p:nvSpPr>
        <p:spPr>
          <a:xfrm>
            <a:off x="210603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6" name="Google Shape;446;p36"/>
          <p:cNvSpPr txBox="1"/>
          <p:nvPr/>
        </p:nvSpPr>
        <p:spPr>
          <a:xfrm>
            <a:off x="25279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7" name="Google Shape;447;p36"/>
          <p:cNvSpPr txBox="1"/>
          <p:nvPr/>
        </p:nvSpPr>
        <p:spPr>
          <a:xfrm>
            <a:off x="296090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36"/>
          <p:cNvSpPr txBox="1"/>
          <p:nvPr/>
        </p:nvSpPr>
        <p:spPr>
          <a:xfrm>
            <a:off x="339388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36"/>
          <p:cNvSpPr txBox="1"/>
          <p:nvPr/>
        </p:nvSpPr>
        <p:spPr>
          <a:xfrm>
            <a:off x="38268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p36"/>
          <p:cNvSpPr txBox="1"/>
          <p:nvPr/>
        </p:nvSpPr>
        <p:spPr>
          <a:xfrm>
            <a:off x="425986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p36"/>
          <p:cNvSpPr txBox="1"/>
          <p:nvPr/>
        </p:nvSpPr>
        <p:spPr>
          <a:xfrm>
            <a:off x="469285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2" name="Google Shape;452;p36"/>
          <p:cNvSpPr txBox="1"/>
          <p:nvPr/>
        </p:nvSpPr>
        <p:spPr>
          <a:xfrm>
            <a:off x="51303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36"/>
          <p:cNvSpPr txBox="1"/>
          <p:nvPr/>
        </p:nvSpPr>
        <p:spPr>
          <a:xfrm>
            <a:off x="5535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4" name="Google Shape;454;p36"/>
          <p:cNvSpPr txBox="1"/>
          <p:nvPr/>
        </p:nvSpPr>
        <p:spPr>
          <a:xfrm>
            <a:off x="60052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36"/>
          <p:cNvSpPr txBox="1"/>
          <p:nvPr/>
        </p:nvSpPr>
        <p:spPr>
          <a:xfrm>
            <a:off x="6392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36"/>
          <p:cNvSpPr txBox="1"/>
          <p:nvPr/>
        </p:nvSpPr>
        <p:spPr>
          <a:xfrm>
            <a:off x="6825227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72907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7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b="1" sz="3000"/>
          </a:p>
        </p:txBody>
      </p:sp>
      <p:sp>
        <p:nvSpPr>
          <p:cNvPr id="463" name="Google Shape;463;p37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8 + 2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464" name="Google Shape;464;p37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465" name="Google Shape;465;p37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 </a:t>
            </a:r>
            <a:endParaRPr sz="3000"/>
          </a:p>
        </p:txBody>
      </p:sp>
      <p:sp>
        <p:nvSpPr>
          <p:cNvPr id="466" name="Google Shape;466;p3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7" name="Google Shape;467;p37"/>
          <p:cNvCxnSpPr/>
          <p:nvPr/>
        </p:nvCxnSpPr>
        <p:spPr>
          <a:xfrm flipH="1" rot="10800000">
            <a:off x="751400" y="40201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68" name="Google Shape;468;p37"/>
          <p:cNvCxnSpPr/>
          <p:nvPr/>
        </p:nvCxnSpPr>
        <p:spPr>
          <a:xfrm rot="10800000">
            <a:off x="1417958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9" name="Google Shape;469;p37"/>
          <p:cNvSpPr txBox="1"/>
          <p:nvPr/>
        </p:nvSpPr>
        <p:spPr>
          <a:xfrm>
            <a:off x="12289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0" name="Google Shape;470;p37"/>
          <p:cNvCxnSpPr/>
          <p:nvPr/>
        </p:nvCxnSpPr>
        <p:spPr>
          <a:xfrm rot="10800000">
            <a:off x="488184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1" name="Google Shape;471;p37"/>
          <p:cNvCxnSpPr/>
          <p:nvPr/>
        </p:nvCxnSpPr>
        <p:spPr>
          <a:xfrm rot="10800000">
            <a:off x="3149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2" name="Google Shape;472;p37"/>
          <p:cNvCxnSpPr/>
          <p:nvPr/>
        </p:nvCxnSpPr>
        <p:spPr>
          <a:xfrm rot="10800000">
            <a:off x="22839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37"/>
          <p:cNvCxnSpPr/>
          <p:nvPr/>
        </p:nvCxnSpPr>
        <p:spPr>
          <a:xfrm rot="10800000">
            <a:off x="40158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37"/>
          <p:cNvCxnSpPr/>
          <p:nvPr/>
        </p:nvCxnSpPr>
        <p:spPr>
          <a:xfrm rot="10800000">
            <a:off x="574781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5" name="Google Shape;475;p37"/>
          <p:cNvCxnSpPr/>
          <p:nvPr/>
        </p:nvCxnSpPr>
        <p:spPr>
          <a:xfrm rot="10800000">
            <a:off x="661379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6" name="Google Shape;476;p37"/>
          <p:cNvCxnSpPr/>
          <p:nvPr/>
        </p:nvCxnSpPr>
        <p:spPr>
          <a:xfrm rot="10800000">
            <a:off x="747976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7" name="Google Shape;477;p37"/>
          <p:cNvCxnSpPr/>
          <p:nvPr/>
        </p:nvCxnSpPr>
        <p:spPr>
          <a:xfrm rot="10800000">
            <a:off x="18509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8" name="Google Shape;478;p37"/>
          <p:cNvCxnSpPr/>
          <p:nvPr/>
        </p:nvCxnSpPr>
        <p:spPr>
          <a:xfrm rot="10800000">
            <a:off x="271692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37"/>
          <p:cNvCxnSpPr/>
          <p:nvPr/>
        </p:nvCxnSpPr>
        <p:spPr>
          <a:xfrm rot="10800000">
            <a:off x="3582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0" name="Google Shape;480;p37"/>
          <p:cNvCxnSpPr/>
          <p:nvPr/>
        </p:nvCxnSpPr>
        <p:spPr>
          <a:xfrm rot="10800000">
            <a:off x="44604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1" name="Google Shape;481;p37"/>
          <p:cNvCxnSpPr/>
          <p:nvPr/>
        </p:nvCxnSpPr>
        <p:spPr>
          <a:xfrm rot="10800000">
            <a:off x="53148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2" name="Google Shape;482;p37"/>
          <p:cNvCxnSpPr/>
          <p:nvPr/>
        </p:nvCxnSpPr>
        <p:spPr>
          <a:xfrm rot="10800000">
            <a:off x="61987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3" name="Google Shape;483;p37"/>
          <p:cNvCxnSpPr/>
          <p:nvPr/>
        </p:nvCxnSpPr>
        <p:spPr>
          <a:xfrm rot="10800000">
            <a:off x="702888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4" name="Google Shape;484;p37"/>
          <p:cNvSpPr txBox="1"/>
          <p:nvPr/>
        </p:nvSpPr>
        <p:spPr>
          <a:xfrm>
            <a:off x="16675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37"/>
          <p:cNvSpPr txBox="1"/>
          <p:nvPr/>
        </p:nvSpPr>
        <p:spPr>
          <a:xfrm>
            <a:off x="210603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37"/>
          <p:cNvSpPr txBox="1"/>
          <p:nvPr/>
        </p:nvSpPr>
        <p:spPr>
          <a:xfrm>
            <a:off x="25279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7" name="Google Shape;487;p37"/>
          <p:cNvSpPr txBox="1"/>
          <p:nvPr/>
        </p:nvSpPr>
        <p:spPr>
          <a:xfrm>
            <a:off x="296090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37"/>
          <p:cNvSpPr txBox="1"/>
          <p:nvPr/>
        </p:nvSpPr>
        <p:spPr>
          <a:xfrm>
            <a:off x="339388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37"/>
          <p:cNvSpPr txBox="1"/>
          <p:nvPr/>
        </p:nvSpPr>
        <p:spPr>
          <a:xfrm>
            <a:off x="38268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0" name="Google Shape;490;p37"/>
          <p:cNvSpPr txBox="1"/>
          <p:nvPr/>
        </p:nvSpPr>
        <p:spPr>
          <a:xfrm>
            <a:off x="425986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37"/>
          <p:cNvSpPr txBox="1"/>
          <p:nvPr/>
        </p:nvSpPr>
        <p:spPr>
          <a:xfrm>
            <a:off x="469285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37"/>
          <p:cNvSpPr txBox="1"/>
          <p:nvPr/>
        </p:nvSpPr>
        <p:spPr>
          <a:xfrm>
            <a:off x="51303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p37"/>
          <p:cNvSpPr txBox="1"/>
          <p:nvPr/>
        </p:nvSpPr>
        <p:spPr>
          <a:xfrm>
            <a:off x="5535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4" name="Google Shape;494;p37"/>
          <p:cNvSpPr txBox="1"/>
          <p:nvPr/>
        </p:nvSpPr>
        <p:spPr>
          <a:xfrm>
            <a:off x="60052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5" name="Google Shape;495;p37"/>
          <p:cNvSpPr txBox="1"/>
          <p:nvPr/>
        </p:nvSpPr>
        <p:spPr>
          <a:xfrm>
            <a:off x="6392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37"/>
          <p:cNvSpPr txBox="1"/>
          <p:nvPr/>
        </p:nvSpPr>
        <p:spPr>
          <a:xfrm>
            <a:off x="6825227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37"/>
          <p:cNvSpPr txBox="1"/>
          <p:nvPr/>
        </p:nvSpPr>
        <p:spPr>
          <a:xfrm>
            <a:off x="72907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8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b="1" sz="3000"/>
          </a:p>
        </p:txBody>
      </p:sp>
      <p:sp>
        <p:nvSpPr>
          <p:cNvPr id="503" name="Google Shape;503;p38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8 + 2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504" name="Google Shape;504;p38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505" name="Google Shape;505;p38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 </a:t>
            </a:r>
            <a:endParaRPr sz="3000"/>
          </a:p>
        </p:txBody>
      </p:sp>
      <p:sp>
        <p:nvSpPr>
          <p:cNvPr id="506" name="Google Shape;506;p3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7" name="Google Shape;507;p38"/>
          <p:cNvCxnSpPr/>
          <p:nvPr/>
        </p:nvCxnSpPr>
        <p:spPr>
          <a:xfrm flipH="1" rot="10800000">
            <a:off x="751400" y="40201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08" name="Google Shape;508;p38"/>
          <p:cNvCxnSpPr/>
          <p:nvPr/>
        </p:nvCxnSpPr>
        <p:spPr>
          <a:xfrm rot="10800000">
            <a:off x="1417958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9" name="Google Shape;509;p38"/>
          <p:cNvSpPr txBox="1"/>
          <p:nvPr/>
        </p:nvSpPr>
        <p:spPr>
          <a:xfrm>
            <a:off x="12289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0" name="Google Shape;510;p38"/>
          <p:cNvCxnSpPr/>
          <p:nvPr/>
        </p:nvCxnSpPr>
        <p:spPr>
          <a:xfrm rot="10800000">
            <a:off x="488184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1" name="Google Shape;511;p38"/>
          <p:cNvCxnSpPr/>
          <p:nvPr/>
        </p:nvCxnSpPr>
        <p:spPr>
          <a:xfrm rot="10800000">
            <a:off x="3149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2" name="Google Shape;512;p38"/>
          <p:cNvCxnSpPr/>
          <p:nvPr/>
        </p:nvCxnSpPr>
        <p:spPr>
          <a:xfrm rot="10800000">
            <a:off x="22839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38"/>
          <p:cNvCxnSpPr/>
          <p:nvPr/>
        </p:nvCxnSpPr>
        <p:spPr>
          <a:xfrm rot="10800000">
            <a:off x="40158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4" name="Google Shape;514;p38"/>
          <p:cNvCxnSpPr/>
          <p:nvPr/>
        </p:nvCxnSpPr>
        <p:spPr>
          <a:xfrm rot="10800000">
            <a:off x="574781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5" name="Google Shape;515;p38"/>
          <p:cNvCxnSpPr/>
          <p:nvPr/>
        </p:nvCxnSpPr>
        <p:spPr>
          <a:xfrm rot="10800000">
            <a:off x="661379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6" name="Google Shape;516;p38"/>
          <p:cNvCxnSpPr/>
          <p:nvPr/>
        </p:nvCxnSpPr>
        <p:spPr>
          <a:xfrm rot="10800000">
            <a:off x="747976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7" name="Google Shape;517;p38"/>
          <p:cNvCxnSpPr/>
          <p:nvPr/>
        </p:nvCxnSpPr>
        <p:spPr>
          <a:xfrm rot="10800000">
            <a:off x="18509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8" name="Google Shape;518;p38"/>
          <p:cNvCxnSpPr/>
          <p:nvPr/>
        </p:nvCxnSpPr>
        <p:spPr>
          <a:xfrm rot="10800000">
            <a:off x="271692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9" name="Google Shape;519;p38"/>
          <p:cNvCxnSpPr/>
          <p:nvPr/>
        </p:nvCxnSpPr>
        <p:spPr>
          <a:xfrm rot="10800000">
            <a:off x="3582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0" name="Google Shape;520;p38"/>
          <p:cNvCxnSpPr/>
          <p:nvPr/>
        </p:nvCxnSpPr>
        <p:spPr>
          <a:xfrm rot="10800000">
            <a:off x="44604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1" name="Google Shape;521;p38"/>
          <p:cNvCxnSpPr/>
          <p:nvPr/>
        </p:nvCxnSpPr>
        <p:spPr>
          <a:xfrm rot="10800000">
            <a:off x="53148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2" name="Google Shape;522;p38"/>
          <p:cNvCxnSpPr/>
          <p:nvPr/>
        </p:nvCxnSpPr>
        <p:spPr>
          <a:xfrm rot="10800000">
            <a:off x="61987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3" name="Google Shape;523;p38"/>
          <p:cNvCxnSpPr/>
          <p:nvPr/>
        </p:nvCxnSpPr>
        <p:spPr>
          <a:xfrm rot="10800000">
            <a:off x="702888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4" name="Google Shape;524;p38"/>
          <p:cNvSpPr txBox="1"/>
          <p:nvPr/>
        </p:nvSpPr>
        <p:spPr>
          <a:xfrm>
            <a:off x="16675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38"/>
          <p:cNvSpPr txBox="1"/>
          <p:nvPr/>
        </p:nvSpPr>
        <p:spPr>
          <a:xfrm>
            <a:off x="210603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38"/>
          <p:cNvSpPr txBox="1"/>
          <p:nvPr/>
        </p:nvSpPr>
        <p:spPr>
          <a:xfrm>
            <a:off x="25279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7" name="Google Shape;527;p38"/>
          <p:cNvSpPr txBox="1"/>
          <p:nvPr/>
        </p:nvSpPr>
        <p:spPr>
          <a:xfrm>
            <a:off x="296090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38"/>
          <p:cNvSpPr txBox="1"/>
          <p:nvPr/>
        </p:nvSpPr>
        <p:spPr>
          <a:xfrm>
            <a:off x="339388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38"/>
          <p:cNvSpPr txBox="1"/>
          <p:nvPr/>
        </p:nvSpPr>
        <p:spPr>
          <a:xfrm>
            <a:off x="38268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38"/>
          <p:cNvSpPr txBox="1"/>
          <p:nvPr/>
        </p:nvSpPr>
        <p:spPr>
          <a:xfrm>
            <a:off x="425986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38"/>
          <p:cNvSpPr txBox="1"/>
          <p:nvPr/>
        </p:nvSpPr>
        <p:spPr>
          <a:xfrm>
            <a:off x="469285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38"/>
          <p:cNvSpPr txBox="1"/>
          <p:nvPr/>
        </p:nvSpPr>
        <p:spPr>
          <a:xfrm>
            <a:off x="51303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3" name="Google Shape;533;p38"/>
          <p:cNvSpPr txBox="1"/>
          <p:nvPr/>
        </p:nvSpPr>
        <p:spPr>
          <a:xfrm>
            <a:off x="5535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4" name="Google Shape;534;p38"/>
          <p:cNvSpPr txBox="1"/>
          <p:nvPr/>
        </p:nvSpPr>
        <p:spPr>
          <a:xfrm>
            <a:off x="60052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5" name="Google Shape;535;p38"/>
          <p:cNvSpPr txBox="1"/>
          <p:nvPr/>
        </p:nvSpPr>
        <p:spPr>
          <a:xfrm>
            <a:off x="6392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6" name="Google Shape;536;p38"/>
          <p:cNvSpPr txBox="1"/>
          <p:nvPr/>
        </p:nvSpPr>
        <p:spPr>
          <a:xfrm>
            <a:off x="6825227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38"/>
          <p:cNvSpPr txBox="1"/>
          <p:nvPr/>
        </p:nvSpPr>
        <p:spPr>
          <a:xfrm>
            <a:off x="72907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38"/>
          <p:cNvSpPr/>
          <p:nvPr/>
        </p:nvSpPr>
        <p:spPr>
          <a:xfrm>
            <a:off x="2187498" y="39399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8"/>
          <p:cNvSpPr/>
          <p:nvPr/>
        </p:nvSpPr>
        <p:spPr>
          <a:xfrm>
            <a:off x="2717561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0" name="Google Shape;540;p38"/>
          <p:cNvSpPr/>
          <p:nvPr/>
        </p:nvSpPr>
        <p:spPr>
          <a:xfrm>
            <a:off x="315288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1" name="Google Shape;541;p38"/>
          <p:cNvSpPr/>
          <p:nvPr/>
        </p:nvSpPr>
        <p:spPr>
          <a:xfrm>
            <a:off x="5660048" y="39399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8"/>
          <p:cNvSpPr/>
          <p:nvPr/>
        </p:nvSpPr>
        <p:spPr>
          <a:xfrm>
            <a:off x="2284586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3" name="Google Shape;543;p38"/>
          <p:cNvSpPr/>
          <p:nvPr/>
        </p:nvSpPr>
        <p:spPr>
          <a:xfrm>
            <a:off x="3589024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4" name="Google Shape;544;p38"/>
          <p:cNvSpPr/>
          <p:nvPr/>
        </p:nvSpPr>
        <p:spPr>
          <a:xfrm>
            <a:off x="4017386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5" name="Google Shape;545;p38"/>
          <p:cNvSpPr/>
          <p:nvPr/>
        </p:nvSpPr>
        <p:spPr>
          <a:xfrm>
            <a:off x="445194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6" name="Google Shape;546;p38"/>
          <p:cNvSpPr/>
          <p:nvPr/>
        </p:nvSpPr>
        <p:spPr>
          <a:xfrm>
            <a:off x="4888311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47" name="Google Shape;547;p38"/>
          <p:cNvSpPr/>
          <p:nvPr/>
        </p:nvSpPr>
        <p:spPr>
          <a:xfrm>
            <a:off x="531559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9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sz="3000"/>
          </a:p>
        </p:txBody>
      </p:sp>
      <p:sp>
        <p:nvSpPr>
          <p:cNvPr id="553" name="Google Shape;553;p39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+ 2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554" name="Google Shape;554;p39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555" name="Google Shape;555;p39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 </a:t>
            </a:r>
            <a:endParaRPr sz="3000"/>
          </a:p>
        </p:txBody>
      </p:sp>
      <p:sp>
        <p:nvSpPr>
          <p:cNvPr id="556" name="Google Shape;556;p3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7" name="Google Shape;557;p39"/>
          <p:cNvCxnSpPr/>
          <p:nvPr/>
        </p:nvCxnSpPr>
        <p:spPr>
          <a:xfrm flipH="1" rot="10800000">
            <a:off x="751400" y="40201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58" name="Google Shape;558;p39"/>
          <p:cNvCxnSpPr/>
          <p:nvPr/>
        </p:nvCxnSpPr>
        <p:spPr>
          <a:xfrm rot="10800000">
            <a:off x="1417958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39"/>
          <p:cNvSpPr txBox="1"/>
          <p:nvPr/>
        </p:nvSpPr>
        <p:spPr>
          <a:xfrm>
            <a:off x="12289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0" name="Google Shape;560;p39"/>
          <p:cNvCxnSpPr/>
          <p:nvPr/>
        </p:nvCxnSpPr>
        <p:spPr>
          <a:xfrm rot="10800000">
            <a:off x="488184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39"/>
          <p:cNvCxnSpPr/>
          <p:nvPr/>
        </p:nvCxnSpPr>
        <p:spPr>
          <a:xfrm rot="10800000">
            <a:off x="3149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2" name="Google Shape;562;p39"/>
          <p:cNvCxnSpPr/>
          <p:nvPr/>
        </p:nvCxnSpPr>
        <p:spPr>
          <a:xfrm rot="10800000">
            <a:off x="22839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3" name="Google Shape;563;p39"/>
          <p:cNvCxnSpPr/>
          <p:nvPr/>
        </p:nvCxnSpPr>
        <p:spPr>
          <a:xfrm rot="10800000">
            <a:off x="40158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4" name="Google Shape;564;p39"/>
          <p:cNvCxnSpPr/>
          <p:nvPr/>
        </p:nvCxnSpPr>
        <p:spPr>
          <a:xfrm rot="10800000">
            <a:off x="574781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39"/>
          <p:cNvCxnSpPr/>
          <p:nvPr/>
        </p:nvCxnSpPr>
        <p:spPr>
          <a:xfrm rot="10800000">
            <a:off x="661379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39"/>
          <p:cNvCxnSpPr/>
          <p:nvPr/>
        </p:nvCxnSpPr>
        <p:spPr>
          <a:xfrm rot="10800000">
            <a:off x="747976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39"/>
          <p:cNvCxnSpPr/>
          <p:nvPr/>
        </p:nvCxnSpPr>
        <p:spPr>
          <a:xfrm rot="10800000">
            <a:off x="18509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39"/>
          <p:cNvCxnSpPr/>
          <p:nvPr/>
        </p:nvCxnSpPr>
        <p:spPr>
          <a:xfrm rot="10800000">
            <a:off x="271692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9" name="Google Shape;569;p39"/>
          <p:cNvCxnSpPr/>
          <p:nvPr/>
        </p:nvCxnSpPr>
        <p:spPr>
          <a:xfrm rot="10800000">
            <a:off x="3582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0" name="Google Shape;570;p39"/>
          <p:cNvCxnSpPr/>
          <p:nvPr/>
        </p:nvCxnSpPr>
        <p:spPr>
          <a:xfrm rot="10800000">
            <a:off x="44604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39"/>
          <p:cNvCxnSpPr/>
          <p:nvPr/>
        </p:nvCxnSpPr>
        <p:spPr>
          <a:xfrm rot="10800000">
            <a:off x="53148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2" name="Google Shape;572;p39"/>
          <p:cNvCxnSpPr/>
          <p:nvPr/>
        </p:nvCxnSpPr>
        <p:spPr>
          <a:xfrm rot="10800000">
            <a:off x="61987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39"/>
          <p:cNvCxnSpPr/>
          <p:nvPr/>
        </p:nvCxnSpPr>
        <p:spPr>
          <a:xfrm rot="10800000">
            <a:off x="702888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4" name="Google Shape;574;p39"/>
          <p:cNvSpPr txBox="1"/>
          <p:nvPr/>
        </p:nvSpPr>
        <p:spPr>
          <a:xfrm>
            <a:off x="16675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39"/>
          <p:cNvSpPr txBox="1"/>
          <p:nvPr/>
        </p:nvSpPr>
        <p:spPr>
          <a:xfrm>
            <a:off x="210603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39"/>
          <p:cNvSpPr txBox="1"/>
          <p:nvPr/>
        </p:nvSpPr>
        <p:spPr>
          <a:xfrm>
            <a:off x="25279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39"/>
          <p:cNvSpPr txBox="1"/>
          <p:nvPr/>
        </p:nvSpPr>
        <p:spPr>
          <a:xfrm>
            <a:off x="296090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39"/>
          <p:cNvSpPr txBox="1"/>
          <p:nvPr/>
        </p:nvSpPr>
        <p:spPr>
          <a:xfrm>
            <a:off x="339388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39"/>
          <p:cNvSpPr txBox="1"/>
          <p:nvPr/>
        </p:nvSpPr>
        <p:spPr>
          <a:xfrm>
            <a:off x="38268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39"/>
          <p:cNvSpPr txBox="1"/>
          <p:nvPr/>
        </p:nvSpPr>
        <p:spPr>
          <a:xfrm>
            <a:off x="425986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1" name="Google Shape;581;p39"/>
          <p:cNvSpPr txBox="1"/>
          <p:nvPr/>
        </p:nvSpPr>
        <p:spPr>
          <a:xfrm>
            <a:off x="469285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p39"/>
          <p:cNvSpPr txBox="1"/>
          <p:nvPr/>
        </p:nvSpPr>
        <p:spPr>
          <a:xfrm>
            <a:off x="51303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3" name="Google Shape;583;p39"/>
          <p:cNvSpPr txBox="1"/>
          <p:nvPr/>
        </p:nvSpPr>
        <p:spPr>
          <a:xfrm>
            <a:off x="5535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39"/>
          <p:cNvSpPr txBox="1"/>
          <p:nvPr/>
        </p:nvSpPr>
        <p:spPr>
          <a:xfrm>
            <a:off x="60052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39"/>
          <p:cNvSpPr txBox="1"/>
          <p:nvPr/>
        </p:nvSpPr>
        <p:spPr>
          <a:xfrm>
            <a:off x="6392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6" name="Google Shape;586;p39"/>
          <p:cNvSpPr txBox="1"/>
          <p:nvPr/>
        </p:nvSpPr>
        <p:spPr>
          <a:xfrm>
            <a:off x="6825227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7" name="Google Shape;587;p39"/>
          <p:cNvSpPr txBox="1"/>
          <p:nvPr/>
        </p:nvSpPr>
        <p:spPr>
          <a:xfrm>
            <a:off x="72907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8" name="Google Shape;588;p39"/>
          <p:cNvSpPr/>
          <p:nvPr/>
        </p:nvSpPr>
        <p:spPr>
          <a:xfrm>
            <a:off x="2187498" y="39399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39"/>
          <p:cNvSpPr/>
          <p:nvPr/>
        </p:nvSpPr>
        <p:spPr>
          <a:xfrm>
            <a:off x="2717561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0" name="Google Shape;590;p39"/>
          <p:cNvSpPr/>
          <p:nvPr/>
        </p:nvSpPr>
        <p:spPr>
          <a:xfrm>
            <a:off x="315288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1" name="Google Shape;591;p39"/>
          <p:cNvSpPr/>
          <p:nvPr/>
        </p:nvSpPr>
        <p:spPr>
          <a:xfrm>
            <a:off x="5660048" y="39399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9"/>
          <p:cNvSpPr/>
          <p:nvPr/>
        </p:nvSpPr>
        <p:spPr>
          <a:xfrm>
            <a:off x="2284586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3" name="Google Shape;593;p39"/>
          <p:cNvSpPr/>
          <p:nvPr/>
        </p:nvSpPr>
        <p:spPr>
          <a:xfrm>
            <a:off x="3589024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4" name="Google Shape;594;p39"/>
          <p:cNvSpPr/>
          <p:nvPr/>
        </p:nvSpPr>
        <p:spPr>
          <a:xfrm>
            <a:off x="4017386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5" name="Google Shape;595;p39"/>
          <p:cNvSpPr/>
          <p:nvPr/>
        </p:nvSpPr>
        <p:spPr>
          <a:xfrm>
            <a:off x="445194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6" name="Google Shape;596;p39"/>
          <p:cNvSpPr/>
          <p:nvPr/>
        </p:nvSpPr>
        <p:spPr>
          <a:xfrm>
            <a:off x="4888311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97" name="Google Shape;597;p39"/>
          <p:cNvSpPr/>
          <p:nvPr/>
        </p:nvSpPr>
        <p:spPr>
          <a:xfrm>
            <a:off x="531559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0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+ 8</a:t>
            </a:r>
            <a:endParaRPr sz="3000"/>
          </a:p>
        </p:txBody>
      </p:sp>
      <p:sp>
        <p:nvSpPr>
          <p:cNvPr id="603" name="Google Shape;603;p40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+ 2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604" name="Google Shape;604;p40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2, 3, 4, 5, 6, 7, 8, 9, 10</a:t>
            </a:r>
            <a:endParaRPr sz="3000"/>
          </a:p>
        </p:txBody>
      </p:sp>
      <p:sp>
        <p:nvSpPr>
          <p:cNvPr id="605" name="Google Shape;605;p40"/>
          <p:cNvSpPr txBox="1"/>
          <p:nvPr/>
        </p:nvSpPr>
        <p:spPr>
          <a:xfrm>
            <a:off x="5996075" y="2490050"/>
            <a:ext cx="348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8, 9, 10 </a:t>
            </a:r>
            <a:endParaRPr sz="3000"/>
          </a:p>
        </p:txBody>
      </p:sp>
      <p:sp>
        <p:nvSpPr>
          <p:cNvPr id="606" name="Google Shape;606;p4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7" name="Google Shape;607;p40"/>
          <p:cNvCxnSpPr/>
          <p:nvPr/>
        </p:nvCxnSpPr>
        <p:spPr>
          <a:xfrm flipH="1" rot="10800000">
            <a:off x="751400" y="40201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08" name="Google Shape;608;p40"/>
          <p:cNvCxnSpPr/>
          <p:nvPr/>
        </p:nvCxnSpPr>
        <p:spPr>
          <a:xfrm rot="10800000">
            <a:off x="1417958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40"/>
          <p:cNvSpPr txBox="1"/>
          <p:nvPr/>
        </p:nvSpPr>
        <p:spPr>
          <a:xfrm>
            <a:off x="12289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0" name="Google Shape;610;p40"/>
          <p:cNvCxnSpPr/>
          <p:nvPr/>
        </p:nvCxnSpPr>
        <p:spPr>
          <a:xfrm rot="10800000">
            <a:off x="488184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1" name="Google Shape;611;p40"/>
          <p:cNvCxnSpPr/>
          <p:nvPr/>
        </p:nvCxnSpPr>
        <p:spPr>
          <a:xfrm rot="10800000">
            <a:off x="3149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2" name="Google Shape;612;p40"/>
          <p:cNvCxnSpPr/>
          <p:nvPr/>
        </p:nvCxnSpPr>
        <p:spPr>
          <a:xfrm rot="10800000">
            <a:off x="22839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3" name="Google Shape;613;p40"/>
          <p:cNvCxnSpPr/>
          <p:nvPr/>
        </p:nvCxnSpPr>
        <p:spPr>
          <a:xfrm rot="10800000">
            <a:off x="40158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4" name="Google Shape;614;p40"/>
          <p:cNvCxnSpPr/>
          <p:nvPr/>
        </p:nvCxnSpPr>
        <p:spPr>
          <a:xfrm rot="10800000">
            <a:off x="574781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5" name="Google Shape;615;p40"/>
          <p:cNvCxnSpPr/>
          <p:nvPr/>
        </p:nvCxnSpPr>
        <p:spPr>
          <a:xfrm rot="10800000">
            <a:off x="6613792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40"/>
          <p:cNvCxnSpPr/>
          <p:nvPr/>
        </p:nvCxnSpPr>
        <p:spPr>
          <a:xfrm rot="10800000">
            <a:off x="7479767" y="38523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40"/>
          <p:cNvCxnSpPr/>
          <p:nvPr/>
        </p:nvCxnSpPr>
        <p:spPr>
          <a:xfrm rot="10800000">
            <a:off x="18509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8" name="Google Shape;618;p40"/>
          <p:cNvCxnSpPr/>
          <p:nvPr/>
        </p:nvCxnSpPr>
        <p:spPr>
          <a:xfrm rot="10800000">
            <a:off x="271692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9" name="Google Shape;619;p40"/>
          <p:cNvCxnSpPr/>
          <p:nvPr/>
        </p:nvCxnSpPr>
        <p:spPr>
          <a:xfrm rot="10800000">
            <a:off x="358289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40"/>
          <p:cNvCxnSpPr/>
          <p:nvPr/>
        </p:nvCxnSpPr>
        <p:spPr>
          <a:xfrm rot="10800000">
            <a:off x="4460471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1" name="Google Shape;621;p40"/>
          <p:cNvCxnSpPr/>
          <p:nvPr/>
        </p:nvCxnSpPr>
        <p:spPr>
          <a:xfrm rot="10800000">
            <a:off x="5314846" y="38662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2" name="Google Shape;622;p40"/>
          <p:cNvCxnSpPr/>
          <p:nvPr/>
        </p:nvCxnSpPr>
        <p:spPr>
          <a:xfrm rot="10800000">
            <a:off x="619873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40"/>
          <p:cNvCxnSpPr/>
          <p:nvPr/>
        </p:nvCxnSpPr>
        <p:spPr>
          <a:xfrm rot="10800000">
            <a:off x="7028883" y="38523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4" name="Google Shape;624;p40"/>
          <p:cNvSpPr txBox="1"/>
          <p:nvPr/>
        </p:nvSpPr>
        <p:spPr>
          <a:xfrm>
            <a:off x="16675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40"/>
          <p:cNvSpPr txBox="1"/>
          <p:nvPr/>
        </p:nvSpPr>
        <p:spPr>
          <a:xfrm>
            <a:off x="210603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6" name="Google Shape;626;p40"/>
          <p:cNvSpPr txBox="1"/>
          <p:nvPr/>
        </p:nvSpPr>
        <p:spPr>
          <a:xfrm>
            <a:off x="25279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7" name="Google Shape;627;p40"/>
          <p:cNvSpPr txBox="1"/>
          <p:nvPr/>
        </p:nvSpPr>
        <p:spPr>
          <a:xfrm>
            <a:off x="296090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8" name="Google Shape;628;p40"/>
          <p:cNvSpPr txBox="1"/>
          <p:nvPr/>
        </p:nvSpPr>
        <p:spPr>
          <a:xfrm>
            <a:off x="3393888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p40"/>
          <p:cNvSpPr txBox="1"/>
          <p:nvPr/>
        </p:nvSpPr>
        <p:spPr>
          <a:xfrm>
            <a:off x="3826875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0" name="Google Shape;630;p40"/>
          <p:cNvSpPr txBox="1"/>
          <p:nvPr/>
        </p:nvSpPr>
        <p:spPr>
          <a:xfrm>
            <a:off x="425986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1" name="Google Shape;631;p40"/>
          <p:cNvSpPr txBox="1"/>
          <p:nvPr/>
        </p:nvSpPr>
        <p:spPr>
          <a:xfrm>
            <a:off x="4692850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40"/>
          <p:cNvSpPr txBox="1"/>
          <p:nvPr/>
        </p:nvSpPr>
        <p:spPr>
          <a:xfrm>
            <a:off x="5130313" y="41952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40"/>
          <p:cNvSpPr txBox="1"/>
          <p:nvPr/>
        </p:nvSpPr>
        <p:spPr>
          <a:xfrm>
            <a:off x="5535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40"/>
          <p:cNvSpPr txBox="1"/>
          <p:nvPr/>
        </p:nvSpPr>
        <p:spPr>
          <a:xfrm>
            <a:off x="60052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40"/>
          <p:cNvSpPr txBox="1"/>
          <p:nvPr/>
        </p:nvSpPr>
        <p:spPr>
          <a:xfrm>
            <a:off x="6392240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40"/>
          <p:cNvSpPr txBox="1"/>
          <p:nvPr/>
        </p:nvSpPr>
        <p:spPr>
          <a:xfrm>
            <a:off x="6825227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40"/>
          <p:cNvSpPr txBox="1"/>
          <p:nvPr/>
        </p:nvSpPr>
        <p:spPr>
          <a:xfrm>
            <a:off x="7290765" y="41952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40"/>
          <p:cNvSpPr/>
          <p:nvPr/>
        </p:nvSpPr>
        <p:spPr>
          <a:xfrm>
            <a:off x="2187498" y="39399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0"/>
          <p:cNvSpPr/>
          <p:nvPr/>
        </p:nvSpPr>
        <p:spPr>
          <a:xfrm>
            <a:off x="2717561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0" name="Google Shape;640;p40"/>
          <p:cNvSpPr/>
          <p:nvPr/>
        </p:nvSpPr>
        <p:spPr>
          <a:xfrm>
            <a:off x="315288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1" name="Google Shape;641;p40"/>
          <p:cNvSpPr/>
          <p:nvPr/>
        </p:nvSpPr>
        <p:spPr>
          <a:xfrm>
            <a:off x="5660048" y="39399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0"/>
          <p:cNvSpPr/>
          <p:nvPr/>
        </p:nvSpPr>
        <p:spPr>
          <a:xfrm>
            <a:off x="2284586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3" name="Google Shape;643;p40"/>
          <p:cNvSpPr/>
          <p:nvPr/>
        </p:nvSpPr>
        <p:spPr>
          <a:xfrm>
            <a:off x="3589024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4" name="Google Shape;644;p40"/>
          <p:cNvSpPr/>
          <p:nvPr/>
        </p:nvSpPr>
        <p:spPr>
          <a:xfrm>
            <a:off x="4017386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5" name="Google Shape;645;p40"/>
          <p:cNvSpPr/>
          <p:nvPr/>
        </p:nvSpPr>
        <p:spPr>
          <a:xfrm>
            <a:off x="445194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6" name="Google Shape;646;p40"/>
          <p:cNvSpPr/>
          <p:nvPr/>
        </p:nvSpPr>
        <p:spPr>
          <a:xfrm>
            <a:off x="4888311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7" name="Google Shape;647;p40"/>
          <p:cNvSpPr/>
          <p:nvPr/>
        </p:nvSpPr>
        <p:spPr>
          <a:xfrm>
            <a:off x="5315599" y="36615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8" name="Google Shape;648;p40"/>
          <p:cNvSpPr/>
          <p:nvPr/>
        </p:nvSpPr>
        <p:spPr>
          <a:xfrm>
            <a:off x="4785223" y="39538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40"/>
          <p:cNvSpPr/>
          <p:nvPr/>
        </p:nvSpPr>
        <p:spPr>
          <a:xfrm rot="10800000">
            <a:off x="4870711" y="386624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650" name="Google Shape;650;p40"/>
          <p:cNvSpPr/>
          <p:nvPr/>
        </p:nvSpPr>
        <p:spPr>
          <a:xfrm rot="10800000">
            <a:off x="5322211" y="386624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651" name="Google Shape;651;p40"/>
          <p:cNvSpPr/>
          <p:nvPr/>
        </p:nvSpPr>
        <p:spPr>
          <a:xfrm>
            <a:off x="5656505" y="3938708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1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+ 2</a:t>
            </a:r>
            <a:endParaRPr sz="3000"/>
          </a:p>
        </p:txBody>
      </p:sp>
      <p:sp>
        <p:nvSpPr>
          <p:cNvPr id="657" name="Google Shape;657;p41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2 + 5</a:t>
            </a:r>
            <a:endParaRPr sz="3000"/>
          </a:p>
        </p:txBody>
      </p:sp>
      <p:sp>
        <p:nvSpPr>
          <p:cNvPr id="658" name="Google Shape;658;p4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2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 + 2</a:t>
            </a:r>
            <a:endParaRPr b="1" sz="3000">
              <a:solidFill>
                <a:schemeClr val="accent5"/>
              </a:solidFill>
            </a:endParaRPr>
          </a:p>
        </p:txBody>
      </p:sp>
      <p:sp>
        <p:nvSpPr>
          <p:cNvPr id="664" name="Google Shape;664;p42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2 + 5</a:t>
            </a:r>
            <a:endParaRPr sz="3000"/>
          </a:p>
        </p:txBody>
      </p:sp>
      <p:sp>
        <p:nvSpPr>
          <p:cNvPr id="665" name="Google Shape;665;p42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3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+ 6</a:t>
            </a:r>
            <a:endParaRPr sz="3000"/>
          </a:p>
        </p:txBody>
      </p:sp>
      <p:sp>
        <p:nvSpPr>
          <p:cNvPr id="671" name="Google Shape;671;p43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6 + 3</a:t>
            </a:r>
            <a:endParaRPr sz="3000"/>
          </a:p>
        </p:txBody>
      </p:sp>
      <p:sp>
        <p:nvSpPr>
          <p:cNvPr id="672" name="Google Shape;672;p4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44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+ 6</a:t>
            </a:r>
            <a:endParaRPr sz="3000"/>
          </a:p>
        </p:txBody>
      </p:sp>
      <p:sp>
        <p:nvSpPr>
          <p:cNvPr id="678" name="Google Shape;678;p44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</a:t>
            </a:r>
            <a:r>
              <a:rPr b="1"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 + 3</a:t>
            </a:r>
            <a:endParaRPr b="1" sz="3000">
              <a:solidFill>
                <a:schemeClr val="accent5"/>
              </a:solidFill>
            </a:endParaRPr>
          </a:p>
        </p:txBody>
      </p:sp>
      <p:sp>
        <p:nvSpPr>
          <p:cNvPr id="679" name="Google Shape;679;p4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5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+ 1</a:t>
            </a:r>
            <a:endParaRPr sz="3000"/>
          </a:p>
        </p:txBody>
      </p:sp>
      <p:sp>
        <p:nvSpPr>
          <p:cNvPr id="685" name="Google Shape;685;p45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1 + 12</a:t>
            </a:r>
            <a:endParaRPr sz="3000"/>
          </a:p>
        </p:txBody>
      </p:sp>
      <p:sp>
        <p:nvSpPr>
          <p:cNvPr id="686" name="Google Shape;686;p4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6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12 + 1</a:t>
            </a:r>
            <a:endParaRPr b="1" sz="3000">
              <a:solidFill>
                <a:schemeClr val="accent5"/>
              </a:solidFill>
            </a:endParaRPr>
          </a:p>
        </p:txBody>
      </p:sp>
      <p:sp>
        <p:nvSpPr>
          <p:cNvPr id="692" name="Google Shape;692;p46"/>
          <p:cNvSpPr txBox="1"/>
          <p:nvPr/>
        </p:nvSpPr>
        <p:spPr>
          <a:xfrm>
            <a:off x="3662975" y="1519875"/>
            <a:ext cx="398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		1 + 12</a:t>
            </a:r>
            <a:endParaRPr sz="3000"/>
          </a:p>
        </p:txBody>
      </p:sp>
      <p:sp>
        <p:nvSpPr>
          <p:cNvPr id="693" name="Google Shape;693;p4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Which one is easier?</a:t>
            </a:r>
            <a:endParaRPr b="1" sz="24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47"/>
          <p:cNvSpPr txBox="1"/>
          <p:nvPr/>
        </p:nvSpPr>
        <p:spPr>
          <a:xfrm>
            <a:off x="2236350" y="348327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			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		2 + 7</a:t>
            </a:r>
            <a:endParaRPr sz="3000"/>
          </a:p>
        </p:txBody>
      </p:sp>
      <p:sp>
        <p:nvSpPr>
          <p:cNvPr id="700" name="Google Shape;700;p47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48"/>
          <p:cNvSpPr txBox="1"/>
          <p:nvPr/>
        </p:nvSpPr>
        <p:spPr>
          <a:xfrm>
            <a:off x="2236350" y="348327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or 		2 + 7</a:t>
            </a:r>
            <a:endParaRPr sz="3000"/>
          </a:p>
        </p:txBody>
      </p:sp>
      <p:sp>
        <p:nvSpPr>
          <p:cNvPr id="707" name="Google Shape;707;p48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49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14" name="Google Shape;714;p49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Google Shape;71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0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21" name="Google Shape;721;p50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22" name="Google Shape;722;p50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1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29" name="Google Shape;729;p51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51"/>
          <p:cNvSpPr/>
          <p:nvPr/>
        </p:nvSpPr>
        <p:spPr>
          <a:xfrm>
            <a:off x="5978775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51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52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38" name="Google Shape;738;p52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52"/>
          <p:cNvSpPr/>
          <p:nvPr/>
        </p:nvSpPr>
        <p:spPr>
          <a:xfrm>
            <a:off x="5978775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2"/>
          <p:cNvSpPr/>
          <p:nvPr/>
        </p:nvSpPr>
        <p:spPr>
          <a:xfrm>
            <a:off x="644015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52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3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48" name="Google Shape;748;p53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53"/>
          <p:cNvSpPr/>
          <p:nvPr/>
        </p:nvSpPr>
        <p:spPr>
          <a:xfrm>
            <a:off x="5978775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53"/>
          <p:cNvSpPr/>
          <p:nvPr/>
        </p:nvSpPr>
        <p:spPr>
          <a:xfrm>
            <a:off x="644015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3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 = 9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4"/>
          <p:cNvSpPr txBox="1"/>
          <p:nvPr/>
        </p:nvSpPr>
        <p:spPr>
          <a:xfrm>
            <a:off x="2236350" y="348327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+ 15			or 		15 + 1</a:t>
            </a:r>
            <a:endParaRPr sz="3000"/>
          </a:p>
        </p:txBody>
      </p:sp>
      <p:sp>
        <p:nvSpPr>
          <p:cNvPr id="758" name="Google Shape;758;p54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5"/>
          <p:cNvSpPr txBox="1"/>
          <p:nvPr/>
        </p:nvSpPr>
        <p:spPr>
          <a:xfrm>
            <a:off x="2236350" y="348327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+ 15			or 		</a:t>
            </a:r>
            <a:r>
              <a:rPr b="1"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15 + 1</a:t>
            </a:r>
            <a:endParaRPr b="1" sz="3000">
              <a:solidFill>
                <a:schemeClr val="accent5"/>
              </a:solidFill>
            </a:endParaRPr>
          </a:p>
        </p:txBody>
      </p:sp>
      <p:sp>
        <p:nvSpPr>
          <p:cNvPr id="765" name="Google Shape;765;p55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6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72" name="Google Shape;772;p56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57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79" name="Google Shape;779;p57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+ 1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80" name="Google Shape;780;p57"/>
          <p:cNvSpPr/>
          <p:nvPr/>
        </p:nvSpPr>
        <p:spPr>
          <a:xfrm>
            <a:off x="45720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58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87" name="Google Shape;787;p58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+ 1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88" name="Google Shape;788;p58"/>
          <p:cNvSpPr/>
          <p:nvPr/>
        </p:nvSpPr>
        <p:spPr>
          <a:xfrm>
            <a:off x="45720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58"/>
          <p:cNvSpPr/>
          <p:nvPr/>
        </p:nvSpPr>
        <p:spPr>
          <a:xfrm>
            <a:off x="505847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59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796" name="Google Shape;796;p59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+ 1 = 16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97" name="Google Shape;797;p59"/>
          <p:cNvSpPr/>
          <p:nvPr/>
        </p:nvSpPr>
        <p:spPr>
          <a:xfrm>
            <a:off x="45720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59"/>
          <p:cNvSpPr/>
          <p:nvPr/>
        </p:nvSpPr>
        <p:spPr>
          <a:xfrm>
            <a:off x="505847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0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05" name="Google Shape;805;p60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+ 3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1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12" name="Google Shape;812;p61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+ 3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13" name="Google Shape;813;p61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2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20" name="Google Shape;820;p62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+ 3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21" name="Google Shape;821;p62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62"/>
          <p:cNvSpPr/>
          <p:nvPr/>
        </p:nvSpPr>
        <p:spPr>
          <a:xfrm>
            <a:off x="36648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63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29" name="Google Shape;829;p63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+ 3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30" name="Google Shape;830;p63"/>
          <p:cNvSpPr/>
          <p:nvPr/>
        </p:nvSpPr>
        <p:spPr>
          <a:xfrm>
            <a:off x="41130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63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63"/>
          <p:cNvSpPr/>
          <p:nvPr/>
        </p:nvSpPr>
        <p:spPr>
          <a:xfrm>
            <a:off x="36648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64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39" name="Google Shape;839;p64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+ 3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40" name="Google Shape;840;p64"/>
          <p:cNvSpPr/>
          <p:nvPr/>
        </p:nvSpPr>
        <p:spPr>
          <a:xfrm>
            <a:off x="459830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64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64"/>
          <p:cNvSpPr/>
          <p:nvPr/>
        </p:nvSpPr>
        <p:spPr>
          <a:xfrm>
            <a:off x="36648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4"/>
          <p:cNvSpPr/>
          <p:nvPr/>
        </p:nvSpPr>
        <p:spPr>
          <a:xfrm>
            <a:off x="41130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65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50" name="Google Shape;850;p65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+ 3 = 25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51" name="Google Shape;851;p65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5"/>
          <p:cNvSpPr/>
          <p:nvPr/>
        </p:nvSpPr>
        <p:spPr>
          <a:xfrm>
            <a:off x="36648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65"/>
          <p:cNvSpPr/>
          <p:nvPr/>
        </p:nvSpPr>
        <p:spPr>
          <a:xfrm>
            <a:off x="41130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65"/>
          <p:cNvSpPr/>
          <p:nvPr/>
        </p:nvSpPr>
        <p:spPr>
          <a:xfrm>
            <a:off x="459830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6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61" name="Google Shape;861;p66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+ 17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67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68" name="Google Shape;868;p67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+ 17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9" name="Google Shape;869;p67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68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76" name="Google Shape;876;p68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+ 17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77" name="Google Shape;877;p68"/>
          <p:cNvSpPr/>
          <p:nvPr/>
        </p:nvSpPr>
        <p:spPr>
          <a:xfrm>
            <a:off x="59788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68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" name="Google Shape;88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69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85" name="Google Shape;885;p69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+ 17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86" name="Google Shape;886;p69"/>
          <p:cNvSpPr/>
          <p:nvPr/>
        </p:nvSpPr>
        <p:spPr>
          <a:xfrm>
            <a:off x="59788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69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69"/>
          <p:cNvSpPr/>
          <p:nvPr/>
        </p:nvSpPr>
        <p:spPr>
          <a:xfrm>
            <a:off x="64730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" name="Google Shape;8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70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895" name="Google Shape;895;p70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+ 1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Google Shape;90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71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902" name="Google Shape;902;p71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+ 1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03" name="Google Shape;903;p71"/>
          <p:cNvSpPr/>
          <p:nvPr/>
        </p:nvSpPr>
        <p:spPr>
          <a:xfrm>
            <a:off x="22777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72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910" name="Google Shape;910;p72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+ 1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11" name="Google Shape;911;p72"/>
          <p:cNvSpPr/>
          <p:nvPr/>
        </p:nvSpPr>
        <p:spPr>
          <a:xfrm>
            <a:off x="22777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72"/>
          <p:cNvSpPr/>
          <p:nvPr/>
        </p:nvSpPr>
        <p:spPr>
          <a:xfrm>
            <a:off x="27379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73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on</a:t>
            </a:r>
            <a:endParaRPr sz="3000"/>
          </a:p>
        </p:txBody>
      </p:sp>
      <p:sp>
        <p:nvSpPr>
          <p:cNvPr id="919" name="Google Shape;919;p73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+ 1 = 21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20" name="Google Shape;920;p73"/>
          <p:cNvSpPr/>
          <p:nvPr/>
        </p:nvSpPr>
        <p:spPr>
          <a:xfrm>
            <a:off x="22777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73"/>
          <p:cNvSpPr/>
          <p:nvPr/>
        </p:nvSpPr>
        <p:spPr>
          <a:xfrm>
            <a:off x="27379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