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</p:sldIdLst>
  <p:sldSz cy="5143500" cx="9144000"/>
  <p:notesSz cx="6858000" cy="9144000"/>
  <p:embeddedFontLst>
    <p:embeddedFont>
      <p:font typeface="Montserrat"/>
      <p:regular r:id="rId91"/>
      <p:bold r:id="rId92"/>
      <p:italic r:id="rId93"/>
      <p:boldItalic r:id="rId9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86" Type="http://schemas.openxmlformats.org/officeDocument/2006/relationships/slide" Target="slides/slide81.xml"/><Relationship Id="rId41" Type="http://schemas.openxmlformats.org/officeDocument/2006/relationships/slide" Target="slides/slide36.xml"/><Relationship Id="rId85" Type="http://schemas.openxmlformats.org/officeDocument/2006/relationships/slide" Target="slides/slide80.xml"/><Relationship Id="rId44" Type="http://schemas.openxmlformats.org/officeDocument/2006/relationships/slide" Target="slides/slide39.xml"/><Relationship Id="rId88" Type="http://schemas.openxmlformats.org/officeDocument/2006/relationships/slide" Target="slides/slide83.xml"/><Relationship Id="rId43" Type="http://schemas.openxmlformats.org/officeDocument/2006/relationships/slide" Target="slides/slide38.xml"/><Relationship Id="rId87" Type="http://schemas.openxmlformats.org/officeDocument/2006/relationships/slide" Target="slides/slide8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94" Type="http://schemas.openxmlformats.org/officeDocument/2006/relationships/font" Target="fonts/Montserrat-boldItalic.fntdata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91" Type="http://schemas.openxmlformats.org/officeDocument/2006/relationships/font" Target="fonts/Montserrat-regular.fntdata"/><Relationship Id="rId90" Type="http://schemas.openxmlformats.org/officeDocument/2006/relationships/slide" Target="slides/slide85.xml"/><Relationship Id="rId93" Type="http://schemas.openxmlformats.org/officeDocument/2006/relationships/font" Target="fonts/Montserrat-italic.fntdata"/><Relationship Id="rId92" Type="http://schemas.openxmlformats.org/officeDocument/2006/relationships/font" Target="fonts/Montserrat-bold.fntdata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4870b7a6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4870b7a6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d7b7e723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d7b7e723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4d7b7e723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4d7b7e723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4d7b7e723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4d7b7e723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4d7b7e723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4d7b7e723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4d7b7e7236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4d7b7e7236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4d7b7e723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4d7b7e723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4d7b7e723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4d7b7e723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4d7b7e723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4d7b7e723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d7b7e7236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4d7b7e723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4d7b7e7236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4d7b7e7236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4d7b7e7236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4d7b7e7236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4d7b7e7236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4d7b7e7236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4d7b7e7236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4d7b7e7236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4d7b7e7236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4d7b7e7236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4d7b7e7236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4d7b7e7236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4d7b7e7236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4d7b7e7236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4d7b7e7236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4d7b7e7236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4d7b7e7236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4d7b7e7236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4d7b7e7236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4d7b7e7236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4d7b7e7236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4d7b7e7236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d7b7e7236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d7b7e7236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4d7b7e7236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4d7b7e7236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4d7b7e7236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4d7b7e7236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4d7b7e7236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4d7b7e7236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4d7b7e7236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4d7b7e7236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4d7b7e7236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4d7b7e7236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4d7b7e7236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4d7b7e7236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4d7b7e7236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4d7b7e7236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4d7b7e7236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4d7b7e7236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4d7b7e7236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4d7b7e7236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4d7b7e7236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4d7b7e7236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4d7b7e7236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4d7b7e7236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4d7b7e7236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4d7b7e7236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4d7b7e7236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4d7b7e7236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4d7b7e7236_0_5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4d7b7e7236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4d7b7e7236_0_5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34d7b7e7236_0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4d7b7e7236_0_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4d7b7e7236_0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4d7b7e7236_0_6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4d7b7e7236_0_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4d7b7e7236_0_6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4d7b7e7236_0_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4d7b7e7236_0_7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4d7b7e7236_0_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4d7b7e7236_0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4d7b7e7236_0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4d7b7e7236_0_8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4d7b7e7236_0_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4d7b7e7236_0_8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4d7b7e7236_0_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4d7b7e7236_0_8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34d7b7e7236_0_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4d7b7e7236_0_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34d7b7e7236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4d7b7e7236_0_10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34d7b7e7236_0_1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4d7b7e7236_0_9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34d7b7e7236_0_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34d7b7e7236_0_10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34d7b7e7236_0_1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34d7b7e7236_0_10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34d7b7e7236_0_1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4d7b7e7236_0_1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4d7b7e7236_0_1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4d7b7e7236_0_1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4d7b7e7236_0_1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34d7b7e7236_0_1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34d7b7e7236_0_1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6f9a30f7a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36f9a30f7a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34d7b7e7236_0_1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34d7b7e7236_0_1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4d7b7e7236_0_1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4d7b7e7236_0_1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34d7b7e7236_0_1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34d7b7e7236_0_1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4d7b7e7236_0_1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4d7b7e7236_0_1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34d7b7e7236_0_1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34d7b7e7236_0_1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34d7b7e7236_0_1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34d7b7e7236_0_1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34d7b7e7236_0_1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34d7b7e7236_0_1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34d7b7e7236_0_1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34d7b7e7236_0_1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34d7b7e7236_0_1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34d7b7e7236_0_1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34d7b7e7236_0_1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34d7b7e7236_0_1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6f9a30f7a2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6f9a30f7a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36f9a30f7a2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36f9a30f7a2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36f9a30f7a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" name="Google Shape;1057;g36f9a30f7a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36f9a30f7a2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36f9a30f7a2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6f9a30f7a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36f9a30f7a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36f9a30f7a2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36f9a30f7a2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g36f9a30f7a2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6" name="Google Shape;1136;g36f9a30f7a2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36f9a30f7a2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36f9a30f7a2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36f9a30f7a2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36f9a30f7a2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g36f9a30f7a2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0" name="Google Shape;1180;g36f9a30f7a2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36f9a30f7a2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36f9a30f7a2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36f9a30f7a2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36f9a30f7a2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36f9a30f7a2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36f9a30f7a2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36f9a30f7a2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36f9a30f7a2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36f9a30f7a2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36f9a30f7a2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36f9a30f7a2_0_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36f9a30f7a2_0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36f9a30f7a2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" name="Google Shape;1363;g36f9a30f7a2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g36f9a30f7a2_0_6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1" name="Google Shape;1401;g36f9a30f7a2_0_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36f9a30f7a2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36f9a30f7a2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36f9a30f7a2_0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6" name="Google Shape;1486;g36f9a30f7a2_0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89675" y="1495025"/>
            <a:ext cx="8520600" cy="65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Montserrat"/>
                <a:ea typeface="Montserrat"/>
                <a:cs typeface="Montserrat"/>
                <a:sym typeface="Montserrat"/>
              </a:rPr>
              <a:t>Counting to 120: Making a number line 120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11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Draw a straight, horizontal line to start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" name="Google Shape;66;p1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Put arrows at the ends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" name="Google Shape;73;p1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Why do we do that?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0" name="Google Shape;80;p1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</a:t>
            </a:r>
            <a:r>
              <a:rPr b="1" lang="en" sz="2000" u="sng">
                <a:latin typeface="Montserrat"/>
                <a:ea typeface="Montserrat"/>
                <a:cs typeface="Montserrat"/>
                <a:sym typeface="Montserrat"/>
              </a:rPr>
              <a:t>from 0 to 10</a:t>
            </a:r>
            <a:endParaRPr b="1" sz="196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number line needs a 0 and a 10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7" name="Google Shape;87;p1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3" name="Google Shape;93;p1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94" name="Google Shape;94;p19"/>
          <p:cNvSpPr txBox="1"/>
          <p:nvPr/>
        </p:nvSpPr>
        <p:spPr>
          <a:xfrm>
            <a:off x="3365850" y="3707750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19"/>
          <p:cNvSpPr txBox="1"/>
          <p:nvPr/>
        </p:nvSpPr>
        <p:spPr>
          <a:xfrm>
            <a:off x="4149025" y="3707750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1" name="Google Shape;101;p2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2" name="Google Shape;102;p20"/>
          <p:cNvSpPr txBox="1"/>
          <p:nvPr/>
        </p:nvSpPr>
        <p:spPr>
          <a:xfrm>
            <a:off x="3365850" y="3707750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20"/>
          <p:cNvSpPr txBox="1"/>
          <p:nvPr/>
        </p:nvSpPr>
        <p:spPr>
          <a:xfrm>
            <a:off x="4149025" y="3707750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should we put them?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0" name="Google Shape;110;p2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1" name="Google Shape;111;p21"/>
          <p:cNvSpPr txBox="1"/>
          <p:nvPr/>
        </p:nvSpPr>
        <p:spPr>
          <a:xfrm>
            <a:off x="3365850" y="3707750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4149025" y="3707750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Numbers get </a:t>
            </a: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bigger</a:t>
            </a: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 or smaller  ?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" name="Google Shape;114;p21" title="Screenshot 2025-04-19 at 11.39.5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5350" y="1285479"/>
            <a:ext cx="1407225" cy="240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0" name="Google Shape;120;p2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1" name="Google Shape;121;p22"/>
          <p:cNvSpPr txBox="1"/>
          <p:nvPr/>
        </p:nvSpPr>
        <p:spPr>
          <a:xfrm>
            <a:off x="3365850" y="3707750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22"/>
          <p:cNvSpPr txBox="1"/>
          <p:nvPr/>
        </p:nvSpPr>
        <p:spPr>
          <a:xfrm>
            <a:off x="4149025" y="3707750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Numbers get bigger.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22" title="Screenshot 2025-04-19 at 11.39.5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5350" y="1285479"/>
            <a:ext cx="1407225" cy="240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0" name="Google Shape;130;p2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31" name="Google Shape;131;p23"/>
          <p:cNvSpPr txBox="1"/>
          <p:nvPr/>
        </p:nvSpPr>
        <p:spPr>
          <a:xfrm>
            <a:off x="6530625" y="29598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1086900" y="29598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9" name="Google Shape;139;p2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40" name="Google Shape;140;p24"/>
          <p:cNvSpPr txBox="1"/>
          <p:nvPr/>
        </p:nvSpPr>
        <p:spPr>
          <a:xfrm>
            <a:off x="2501900" y="22667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4"/>
          <p:cNvSpPr txBox="1"/>
          <p:nvPr/>
        </p:nvSpPr>
        <p:spPr>
          <a:xfrm>
            <a:off x="5440175" y="22667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24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8" name="Google Shape;148;p2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49" name="Google Shape;149;p25"/>
          <p:cNvSpPr txBox="1"/>
          <p:nvPr/>
        </p:nvSpPr>
        <p:spPr>
          <a:xfrm>
            <a:off x="2459575" y="29669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5129750" y="296692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5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5"/>
          <p:cNvSpPr txBox="1"/>
          <p:nvPr>
            <p:ph type="title"/>
          </p:nvPr>
        </p:nvSpPr>
        <p:spPr>
          <a:xfrm>
            <a:off x="311700" y="153130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Generally, numbers sit UNDER the number line.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8" name="Google Shape;158;p2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59" name="Google Shape;159;p26"/>
          <p:cNvSpPr txBox="1"/>
          <p:nvPr/>
        </p:nvSpPr>
        <p:spPr>
          <a:xfrm>
            <a:off x="2459575" y="29669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6"/>
          <p:cNvSpPr txBox="1"/>
          <p:nvPr/>
        </p:nvSpPr>
        <p:spPr>
          <a:xfrm>
            <a:off x="5129750" y="296692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2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67" name="Google Shape;167;p2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68" name="Google Shape;168;p27"/>
          <p:cNvSpPr txBox="1"/>
          <p:nvPr/>
        </p:nvSpPr>
        <p:spPr>
          <a:xfrm>
            <a:off x="2459575" y="29669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5129750" y="296692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2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27"/>
          <p:cNvSpPr txBox="1"/>
          <p:nvPr>
            <p:ph type="title"/>
          </p:nvPr>
        </p:nvSpPr>
        <p:spPr>
          <a:xfrm>
            <a:off x="311700" y="153130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It’s getting better….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7" name="Google Shape;177;p2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78" name="Google Shape;178;p2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28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Does this look right?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8"/>
          <p:cNvSpPr txBox="1"/>
          <p:nvPr>
            <p:ph type="title"/>
          </p:nvPr>
        </p:nvSpPr>
        <p:spPr>
          <a:xfrm>
            <a:off x="311700" y="153130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uses more of the number line.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7" name="Google Shape;187;p2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88" name="Google Shape;188;p2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What next?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6" name="Google Shape;196;p3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97" name="Google Shape;197;p3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30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3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is 0 on the line?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5" name="Google Shape;205;p3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06" name="Google Shape;206;p3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31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3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We need to show where it is.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4" name="Google Shape;214;p3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15" name="Google Shape;215;p3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32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7" name="Google Shape;217;p3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3" name="Google Shape;223;p3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24" name="Google Shape;224;p3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6" name="Google Shape;226;p3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" name="Google Shape;227;p3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And the same for 10.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3" name="Google Shape;233;p3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34" name="Google Shape;234;p3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6" name="Google Shape;236;p3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" name="Google Shape;237;p34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3" name="Google Shape;243;p3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44" name="Google Shape;244;p3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35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6" name="Google Shape;246;p3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35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3" name="Google Shape;253;p3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54" name="Google Shape;254;p3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36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6" name="Google Shape;256;p3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36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" name="Google Shape;258;p3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add the numbers in between.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4" name="Google Shape;264;p3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65" name="Google Shape;265;p3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37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7" name="Google Shape;267;p3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37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9" name="Google Shape;269;p3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add the numbers in between.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37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1" name="Google Shape;271;p37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7" name="Google Shape;277;p3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78" name="Google Shape;278;p3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38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0" name="Google Shape;280;p3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8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" name="Google Shape;282;p3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How does this look?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38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4" name="Google Shape;284;p38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0" name="Google Shape;290;p3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91" name="Google Shape;291;p3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p39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3" name="Google Shape;293;p3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39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5" name="Google Shape;295;p3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does 2 go?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6" name="Google Shape;296;p39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7" name="Google Shape;297;p39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3" name="Google Shape;303;p4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04" name="Google Shape;304;p4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40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6" name="Google Shape;306;p4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" name="Google Shape;307;p40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8" name="Google Shape;308;p4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does 2 go?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40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0" name="Google Shape;310;p40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1" name="Google Shape;311;p40"/>
          <p:cNvSpPr/>
          <p:nvPr/>
        </p:nvSpPr>
        <p:spPr>
          <a:xfrm>
            <a:off x="1464775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7" name="Google Shape;317;p4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18" name="Google Shape;318;p4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41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0" name="Google Shape;320;p4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41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2" name="Google Shape;322;p4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does 2 go?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3" name="Google Shape;323;p41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4" name="Google Shape;324;p41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5" name="Google Shape;325;p41"/>
          <p:cNvSpPr/>
          <p:nvPr/>
        </p:nvSpPr>
        <p:spPr>
          <a:xfrm>
            <a:off x="1464775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26" name="Google Shape;326;p41"/>
          <p:cNvSpPr/>
          <p:nvPr/>
        </p:nvSpPr>
        <p:spPr>
          <a:xfrm>
            <a:off x="2379150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2" name="Google Shape;332;p4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33" name="Google Shape;333;p4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4" name="Google Shape;334;p42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5" name="Google Shape;335;p4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42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7" name="Google Shape;337;p42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Where does 2 go?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42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9" name="Google Shape;339;p42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0" name="Google Shape;340;p42"/>
          <p:cNvSpPr/>
          <p:nvPr/>
        </p:nvSpPr>
        <p:spPr>
          <a:xfrm>
            <a:off x="1464775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41" name="Google Shape;341;p42"/>
          <p:cNvSpPr/>
          <p:nvPr/>
        </p:nvSpPr>
        <p:spPr>
          <a:xfrm>
            <a:off x="2379150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342" name="Google Shape;342;p42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3" name="Google Shape;343;p42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49" name="Google Shape;349;p4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50" name="Google Shape;350;p4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p43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2" name="Google Shape;352;p4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" name="Google Shape;353;p43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4" name="Google Shape;354;p4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keep going.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p43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6" name="Google Shape;356;p43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7" name="Google Shape;357;p43"/>
          <p:cNvSpPr/>
          <p:nvPr/>
        </p:nvSpPr>
        <p:spPr>
          <a:xfrm>
            <a:off x="1464775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358" name="Google Shape;358;p43"/>
          <p:cNvSpPr/>
          <p:nvPr/>
        </p:nvSpPr>
        <p:spPr>
          <a:xfrm>
            <a:off x="2379150" y="2464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359" name="Google Shape;359;p43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0" name="Google Shape;360;p43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6" name="Google Shape;366;p4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67" name="Google Shape;367;p4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44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9" name="Google Shape;369;p4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" name="Google Shape;370;p44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1" name="Google Shape;371;p44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keep going.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44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73" name="Google Shape;373;p44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44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5" name="Google Shape;375;p44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6" name="Google Shape;376;p44"/>
          <p:cNvSpPr/>
          <p:nvPr/>
        </p:nvSpPr>
        <p:spPr>
          <a:xfrm>
            <a:off x="3315950" y="2439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377" name="Google Shape;377;p44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8" name="Google Shape;378;p44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4" name="Google Shape;384;p4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85" name="Google Shape;385;p4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45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7" name="Google Shape;387;p4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p45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9" name="Google Shape;389;p45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keep going.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45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91" name="Google Shape;391;p45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2" name="Google Shape;392;p45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3" name="Google Shape;393;p45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p45"/>
          <p:cNvSpPr/>
          <p:nvPr/>
        </p:nvSpPr>
        <p:spPr>
          <a:xfrm>
            <a:off x="4252750" y="2439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395" name="Google Shape;395;p45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6" name="Google Shape;396;p45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7" name="Google Shape;397;p45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8" name="Google Shape;398;p45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4" name="Google Shape;404;p4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05" name="Google Shape;405;p4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46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7" name="Google Shape;407;p4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8" name="Google Shape;408;p46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9" name="Google Shape;409;p4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keep going.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46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11" name="Google Shape;411;p46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46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3" name="Google Shape;413;p46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4" name="Google Shape;414;p46"/>
          <p:cNvSpPr/>
          <p:nvPr/>
        </p:nvSpPr>
        <p:spPr>
          <a:xfrm>
            <a:off x="5165950" y="2439600"/>
            <a:ext cx="914400" cy="264300"/>
          </a:xfrm>
          <a:prstGeom prst="arc">
            <a:avLst>
              <a:gd fmla="val 10590289" name="adj1"/>
              <a:gd fmla="val 0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415" name="Google Shape;415;p46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46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46"/>
          <p:cNvCxnSpPr/>
          <p:nvPr/>
        </p:nvCxnSpPr>
        <p:spPr>
          <a:xfrm rot="10800000">
            <a:off x="60844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8" name="Google Shape;418;p46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9" name="Google Shape;419;p46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46"/>
          <p:cNvSpPr txBox="1"/>
          <p:nvPr/>
        </p:nvSpPr>
        <p:spPr>
          <a:xfrm>
            <a:off x="58945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26" name="Google Shape;426;p4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27" name="Google Shape;427;p4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47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29" name="Google Shape;429;p4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0" name="Google Shape;430;p47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1" name="Google Shape;431;p4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Ooops! We don’t have enough room.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2" name="Google Shape;432;p47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33" name="Google Shape;433;p47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47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5" name="Google Shape;435;p47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36" name="Google Shape;436;p47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7" name="Google Shape;437;p47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8" name="Google Shape;438;p47"/>
          <p:cNvCxnSpPr/>
          <p:nvPr/>
        </p:nvCxnSpPr>
        <p:spPr>
          <a:xfrm rot="10800000">
            <a:off x="60844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9" name="Google Shape;439;p47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0" name="Google Shape;440;p47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1" name="Google Shape;441;p47"/>
          <p:cNvSpPr txBox="1"/>
          <p:nvPr/>
        </p:nvSpPr>
        <p:spPr>
          <a:xfrm>
            <a:off x="58945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7" name="Google Shape;447;p4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48" name="Google Shape;448;p4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p48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50" name="Google Shape;450;p4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1" name="Google Shape;451;p48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2" name="Google Shape;452;p4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What should we do?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3" name="Google Shape;453;p48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54" name="Google Shape;454;p48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5" name="Google Shape;455;p48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6" name="Google Shape;456;p48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57" name="Google Shape;457;p48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8" name="Google Shape;458;p48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9" name="Google Shape;459;p48"/>
          <p:cNvCxnSpPr/>
          <p:nvPr/>
        </p:nvCxnSpPr>
        <p:spPr>
          <a:xfrm rot="10800000">
            <a:off x="60844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0" name="Google Shape;460;p48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1" name="Google Shape;461;p48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" name="Google Shape;462;p48"/>
          <p:cNvSpPr txBox="1"/>
          <p:nvPr/>
        </p:nvSpPr>
        <p:spPr>
          <a:xfrm>
            <a:off x="58945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68" name="Google Shape;468;p4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69" name="Google Shape;469;p4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0" name="Google Shape;470;p49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71" name="Google Shape;471;p4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2" name="Google Shape;472;p49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3" name="Google Shape;473;p4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4" name="Google Shape;474;p49"/>
          <p:cNvSpPr txBox="1"/>
          <p:nvPr/>
        </p:nvSpPr>
        <p:spPr>
          <a:xfrm>
            <a:off x="2259050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75" name="Google Shape;475;p49"/>
          <p:cNvCxnSpPr/>
          <p:nvPr/>
        </p:nvCxnSpPr>
        <p:spPr>
          <a:xfrm rot="10800000">
            <a:off x="23791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6" name="Google Shape;476;p49"/>
          <p:cNvCxnSpPr/>
          <p:nvPr/>
        </p:nvCxnSpPr>
        <p:spPr>
          <a:xfrm rot="10800000">
            <a:off x="3315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7" name="Google Shape;477;p49"/>
          <p:cNvSpPr txBox="1"/>
          <p:nvPr/>
        </p:nvSpPr>
        <p:spPr>
          <a:xfrm>
            <a:off x="310427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78" name="Google Shape;478;p49"/>
          <p:cNvCxnSpPr/>
          <p:nvPr/>
        </p:nvCxnSpPr>
        <p:spPr>
          <a:xfrm rot="10800000">
            <a:off x="42409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9" name="Google Shape;479;p49"/>
          <p:cNvCxnSpPr/>
          <p:nvPr/>
        </p:nvCxnSpPr>
        <p:spPr>
          <a:xfrm rot="10800000">
            <a:off x="51606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0" name="Google Shape;480;p49"/>
          <p:cNvCxnSpPr/>
          <p:nvPr/>
        </p:nvCxnSpPr>
        <p:spPr>
          <a:xfrm rot="10800000">
            <a:off x="6084458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1" name="Google Shape;481;p49"/>
          <p:cNvSpPr txBox="1"/>
          <p:nvPr/>
        </p:nvSpPr>
        <p:spPr>
          <a:xfrm>
            <a:off x="40510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49"/>
          <p:cNvSpPr txBox="1"/>
          <p:nvPr/>
        </p:nvSpPr>
        <p:spPr>
          <a:xfrm>
            <a:off x="4997825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3" name="Google Shape;483;p49"/>
          <p:cNvSpPr txBox="1"/>
          <p:nvPr/>
        </p:nvSpPr>
        <p:spPr>
          <a:xfrm>
            <a:off x="5894550" y="296712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4" name="Google Shape;484;p49"/>
          <p:cNvSpPr/>
          <p:nvPr/>
        </p:nvSpPr>
        <p:spPr>
          <a:xfrm>
            <a:off x="1464775" y="2429000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0" name="Google Shape;490;p5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91" name="Google Shape;491;p5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2" name="Google Shape;492;p50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3" name="Google Shape;493;p5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4" name="Google Shape;494;p50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5" name="Google Shape;495;p5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6" name="Google Shape;496;p50"/>
          <p:cNvSpPr txBox="1"/>
          <p:nvPr/>
        </p:nvSpPr>
        <p:spPr>
          <a:xfrm>
            <a:off x="1814070" y="2931653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7" name="Google Shape;497;p50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8" name="Google Shape;498;p50"/>
          <p:cNvSpPr/>
          <p:nvPr/>
        </p:nvSpPr>
        <p:spPr>
          <a:xfrm>
            <a:off x="1464775" y="2429000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5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4" name="Google Shape;504;p5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05" name="Google Shape;505;p5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6" name="Google Shape;506;p51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7" name="Google Shape;507;p5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8" name="Google Shape;508;p51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9" name="Google Shape;509;p5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0" name="Google Shape;510;p51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1" name="Google Shape;511;p51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2" name="Google Shape;512;p51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3" name="Google Shape;513;p51"/>
          <p:cNvSpPr/>
          <p:nvPr/>
        </p:nvSpPr>
        <p:spPr>
          <a:xfrm>
            <a:off x="1963539" y="2429000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14" name="Google Shape;514;p51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0" name="Google Shape;520;p5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21" name="Google Shape;521;p5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2" name="Google Shape;522;p52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3" name="Google Shape;523;p5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4" name="Google Shape;524;p52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5" name="Google Shape;525;p52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p52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7" name="Google Shape;527;p52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8" name="Google Shape;528;p52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9" name="Google Shape;529;p52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0" name="Google Shape;530;p52"/>
          <p:cNvSpPr/>
          <p:nvPr/>
        </p:nvSpPr>
        <p:spPr>
          <a:xfrm>
            <a:off x="2459191" y="239689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31" name="Google Shape;531;p52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52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38" name="Google Shape;538;p5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39" name="Google Shape;539;p5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p53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41" name="Google Shape;541;p5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2" name="Google Shape;542;p53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3" name="Google Shape;543;p5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4" name="Google Shape;544;p53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45" name="Google Shape;545;p53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6" name="Google Shape;546;p53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7" name="Google Shape;547;p53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8" name="Google Shape;548;p53"/>
          <p:cNvSpPr/>
          <p:nvPr/>
        </p:nvSpPr>
        <p:spPr>
          <a:xfrm>
            <a:off x="2951669" y="240571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549" name="Google Shape;549;p53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0" name="Google Shape;550;p53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1" name="Google Shape;551;p53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2" name="Google Shape;552;p53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8" name="Google Shape;558;p5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59" name="Google Shape;559;p5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0" name="Google Shape;560;p54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61" name="Google Shape;561;p54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2" name="Google Shape;562;p54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3" name="Google Shape;563;p54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4" name="Google Shape;564;p54"/>
          <p:cNvSpPr/>
          <p:nvPr/>
        </p:nvSpPr>
        <p:spPr>
          <a:xfrm>
            <a:off x="3449791" y="239689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565" name="Google Shape;565;p54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6" name="Google Shape;566;p54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7" name="Google Shape;567;p54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8" name="Google Shape;568;p54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9" name="Google Shape;569;p54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0" name="Google Shape;570;p54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71" name="Google Shape;571;p5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2" name="Google Shape;572;p54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3" name="Google Shape;573;p54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4" name="Google Shape;574;p54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80" name="Google Shape;580;p5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81" name="Google Shape;581;p5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2" name="Google Shape;582;p55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83" name="Google Shape;583;p5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4" name="Google Shape;584;p55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5" name="Google Shape;585;p55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6" name="Google Shape;586;p55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87" name="Google Shape;587;p55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8" name="Google Shape;588;p55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9" name="Google Shape;589;p55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0" name="Google Shape;590;p55"/>
          <p:cNvSpPr/>
          <p:nvPr/>
        </p:nvSpPr>
        <p:spPr>
          <a:xfrm>
            <a:off x="3965553" y="2388078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591" name="Google Shape;591;p55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2" name="Google Shape;592;p55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3" name="Google Shape;593;p55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4" name="Google Shape;594;p55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5" name="Google Shape;595;p55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6" name="Google Shape;596;p55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7" name="Google Shape;597;p55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8" name="Google Shape;598;p55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04" name="Google Shape;604;p5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605" name="Google Shape;605;p5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6" name="Google Shape;606;p56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07" name="Google Shape;607;p5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8" name="Google Shape;608;p56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9" name="Google Shape;609;p5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0" name="Google Shape;610;p56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11" name="Google Shape;611;p56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2" name="Google Shape;612;p56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3" name="Google Shape;613;p56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4" name="Google Shape;614;p56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5" name="Google Shape;615;p56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6" name="Google Shape;616;p56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7" name="Google Shape;617;p56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8" name="Google Shape;618;p56"/>
          <p:cNvSpPr/>
          <p:nvPr/>
        </p:nvSpPr>
        <p:spPr>
          <a:xfrm>
            <a:off x="4504321" y="2396892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619" name="Google Shape;619;p56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0" name="Google Shape;620;p56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1" name="Google Shape;621;p56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2" name="Google Shape;622;p56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3" name="Google Shape;623;p56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4" name="Google Shape;624;p56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5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0" name="Google Shape;630;p5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631" name="Google Shape;631;p5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p57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3" name="Google Shape;633;p5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4" name="Google Shape;634;p57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5" name="Google Shape;635;p5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p57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7" name="Google Shape;637;p57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8" name="Google Shape;638;p57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9" name="Google Shape;639;p57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0" name="Google Shape;640;p57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1" name="Google Shape;641;p57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2" name="Google Shape;642;p57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3" name="Google Shape;643;p57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4" name="Google Shape;644;p57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5" name="Google Shape;645;p57"/>
          <p:cNvSpPr/>
          <p:nvPr/>
        </p:nvSpPr>
        <p:spPr>
          <a:xfrm>
            <a:off x="5025444" y="240571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646" name="Google Shape;646;p57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7" name="Google Shape;647;p57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8" name="Google Shape;648;p57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9" name="Google Shape;649;p57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0" name="Google Shape;650;p57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1" name="Google Shape;651;p57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2" name="Google Shape;652;p57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5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8" name="Google Shape;658;p5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659" name="Google Shape;659;p5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0" name="Google Shape;660;p58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1" name="Google Shape;661;p5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2" name="Google Shape;662;p58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3" name="Google Shape;663;p5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4" name="Google Shape;664;p58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5" name="Google Shape;665;p58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6" name="Google Shape;666;p58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7" name="Google Shape;667;p58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8" name="Google Shape;668;p58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9" name="Google Shape;669;p58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0" name="Google Shape;670;p58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1" name="Google Shape;671;p58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2" name="Google Shape;672;p58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3" name="Google Shape;673;p58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4" name="Google Shape;674;p58"/>
          <p:cNvSpPr/>
          <p:nvPr/>
        </p:nvSpPr>
        <p:spPr>
          <a:xfrm>
            <a:off x="5555394" y="2396892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675" name="Google Shape;675;p58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6" name="Google Shape;676;p58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7" name="Google Shape;677;p58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58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58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0" name="Google Shape;680;p58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58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2" name="Google Shape;682;p58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5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88" name="Google Shape;688;p5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689" name="Google Shape;689;p5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p59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91" name="Google Shape;691;p5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2" name="Google Shape;692;p59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3" name="Google Shape;693;p5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make the spaces smaller.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59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95" name="Google Shape;695;p59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6" name="Google Shape;696;p59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7" name="Google Shape;697;p59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8" name="Google Shape;698;p59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9" name="Google Shape;699;p59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0" name="Google Shape;700;p59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1" name="Google Shape;701;p59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2" name="Google Shape;702;p59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3" name="Google Shape;703;p59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4" name="Google Shape;704;p59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5" name="Google Shape;705;p59"/>
          <p:cNvSpPr/>
          <p:nvPr/>
        </p:nvSpPr>
        <p:spPr>
          <a:xfrm>
            <a:off x="6085344" y="238806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706" name="Google Shape;706;p59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7" name="Google Shape;707;p59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59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59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0" name="Google Shape;710;p59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1" name="Google Shape;711;p59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2" name="Google Shape;712;p59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3" name="Google Shape;713;p59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4" name="Google Shape;714;p59"/>
          <p:cNvSpPr txBox="1"/>
          <p:nvPr/>
        </p:nvSpPr>
        <p:spPr>
          <a:xfrm>
            <a:off x="6371150" y="29404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6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20" name="Google Shape;720;p6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721" name="Google Shape;721;p6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2" name="Google Shape;722;p60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23" name="Google Shape;723;p6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4" name="Google Shape;724;p60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5" name="Google Shape;725;p60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26" name="Google Shape;726;p60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7" name="Google Shape;727;p60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8" name="Google Shape;728;p60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9" name="Google Shape;729;p60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" name="Google Shape;730;p60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1" name="Google Shape;731;p60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2" name="Google Shape;732;p60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3" name="Google Shape;733;p60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4" name="Google Shape;734;p60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5" name="Google Shape;735;p60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6" name="Google Shape;736;p60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7" name="Google Shape;737;p60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8" name="Google Shape;738;p60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9" name="Google Shape;739;p60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0" name="Google Shape;740;p60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1" name="Google Shape;741;p60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2" name="Google Shape;742;p60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3" name="Google Shape;743;p60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4" name="Google Shape;744;p60"/>
          <p:cNvSpPr txBox="1"/>
          <p:nvPr/>
        </p:nvSpPr>
        <p:spPr>
          <a:xfrm>
            <a:off x="6371150" y="29404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6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50" name="Google Shape;750;p6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751" name="Google Shape;751;p6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2" name="Google Shape;752;p61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53" name="Google Shape;753;p6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4" name="Google Shape;754;p61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5" name="Google Shape;755;p6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We didn’t need to put the 10 in earlier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6" name="Google Shape;756;p61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57" name="Google Shape;757;p61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8" name="Google Shape;758;p61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9" name="Google Shape;759;p61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0" name="Google Shape;760;p61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1" name="Google Shape;761;p61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2" name="Google Shape;762;p61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3" name="Google Shape;763;p61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4" name="Google Shape;764;p61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5" name="Google Shape;765;p61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6" name="Google Shape;766;p61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7" name="Google Shape;767;p61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8" name="Google Shape;768;p61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61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0" name="Google Shape;770;p61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1" name="Google Shape;771;p61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2" name="Google Shape;772;p61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3" name="Google Shape;773;p61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4" name="Google Shape;774;p61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5" name="Google Shape;775;p61"/>
          <p:cNvSpPr txBox="1"/>
          <p:nvPr/>
        </p:nvSpPr>
        <p:spPr>
          <a:xfrm>
            <a:off x="6371150" y="29404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6" name="Google Shape;776;p61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6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82" name="Google Shape;782;p6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783" name="Google Shape;783;p6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84" name="Google Shape;784;p6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5" name="Google Shape;785;p62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86" name="Google Shape;786;p62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7" name="Google Shape;787;p62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8" name="Google Shape;788;p62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9" name="Google Shape;789;p62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0" name="Google Shape;790;p62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1" name="Google Shape;791;p62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2" name="Google Shape;792;p62"/>
          <p:cNvCxnSpPr/>
          <p:nvPr/>
        </p:nvCxnSpPr>
        <p:spPr>
          <a:xfrm rot="10800000">
            <a:off x="5007825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3" name="Google Shape;793;p62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4" name="Google Shape;794;p62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5" name="Google Shape;795;p62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6" name="Google Shape;796;p62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62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62"/>
          <p:cNvSpPr txBox="1"/>
          <p:nvPr/>
        </p:nvSpPr>
        <p:spPr>
          <a:xfrm>
            <a:off x="3278772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9" name="Google Shape;799;p62"/>
          <p:cNvSpPr txBox="1"/>
          <p:nvPr/>
        </p:nvSpPr>
        <p:spPr>
          <a:xfrm>
            <a:off x="3778909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0" name="Google Shape;800;p62"/>
          <p:cNvSpPr txBox="1"/>
          <p:nvPr/>
        </p:nvSpPr>
        <p:spPr>
          <a:xfrm>
            <a:off x="42790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1" name="Google Shape;801;p62"/>
          <p:cNvSpPr txBox="1"/>
          <p:nvPr/>
        </p:nvSpPr>
        <p:spPr>
          <a:xfrm>
            <a:off x="48179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2" name="Google Shape;802;p62"/>
          <p:cNvSpPr txBox="1"/>
          <p:nvPr/>
        </p:nvSpPr>
        <p:spPr>
          <a:xfrm>
            <a:off x="53478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3" name="Google Shape;803;p62"/>
          <p:cNvSpPr txBox="1"/>
          <p:nvPr/>
        </p:nvSpPr>
        <p:spPr>
          <a:xfrm>
            <a:off x="5877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4" name="Google Shape;804;p62"/>
          <p:cNvSpPr txBox="1"/>
          <p:nvPr/>
        </p:nvSpPr>
        <p:spPr>
          <a:xfrm>
            <a:off x="6371150" y="29404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05" name="Google Shape;805;p62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6" name="Google Shape;806;p62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looks good!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6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reate a number line from 0 to 120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17" name="Google Shape;817;p6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818" name="Google Shape;818;p6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9" name="Google Shape;819;p64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0" name="Google Shape;820;p6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1" name="Google Shape;821;p64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2" name="Google Shape;822;p64"/>
          <p:cNvSpPr txBox="1"/>
          <p:nvPr/>
        </p:nvSpPr>
        <p:spPr>
          <a:xfrm>
            <a:off x="1814070" y="2931653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3" name="Google Shape;823;p64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4" name="Google Shape;824;p64"/>
          <p:cNvSpPr/>
          <p:nvPr/>
        </p:nvSpPr>
        <p:spPr>
          <a:xfrm>
            <a:off x="1464775" y="2429000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6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0" name="Google Shape;830;p6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831" name="Google Shape;831;p6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2" name="Google Shape;832;p65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3" name="Google Shape;833;p6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4" name="Google Shape;834;p65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5" name="Google Shape;835;p65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6" name="Google Shape;836;p65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7" name="Google Shape;837;p65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8" name="Google Shape;838;p65"/>
          <p:cNvSpPr/>
          <p:nvPr/>
        </p:nvSpPr>
        <p:spPr>
          <a:xfrm>
            <a:off x="1963539" y="2429000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39" name="Google Shape;839;p65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6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45" name="Google Shape;845;p6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846" name="Google Shape;846;p6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7" name="Google Shape;847;p66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48" name="Google Shape;848;p6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9" name="Google Shape;849;p66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0" name="Google Shape;850;p66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isn’t going to work!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1" name="Google Shape;851;p66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52" name="Google Shape;852;p66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3" name="Google Shape;853;p66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4" name="Google Shape;854;p66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5" name="Google Shape;855;p66"/>
          <p:cNvSpPr/>
          <p:nvPr/>
        </p:nvSpPr>
        <p:spPr>
          <a:xfrm>
            <a:off x="2459191" y="239689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56" name="Google Shape;856;p66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7" name="Google Shape;857;p66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6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63" name="Google Shape;863;p6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864" name="Google Shape;864;p6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5" name="Google Shape;865;p67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66" name="Google Shape;866;p6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7" name="Google Shape;867;p67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8" name="Google Shape;868;p6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isn’t going to work! Can you suggest why?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9" name="Google Shape;869;p67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70" name="Google Shape;870;p67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1" name="Google Shape;871;p67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2" name="Google Shape;872;p67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3" name="Google Shape;873;p67"/>
          <p:cNvSpPr/>
          <p:nvPr/>
        </p:nvSpPr>
        <p:spPr>
          <a:xfrm>
            <a:off x="2459191" y="2396897"/>
            <a:ext cx="495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874" name="Google Shape;874;p67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5" name="Google Shape;875;p67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6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81" name="Google Shape;881;p6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882" name="Google Shape;882;p6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3" name="Google Shape;883;p68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84" name="Google Shape;884;p6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5" name="Google Shape;885;p68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6" name="Google Shape;886;p6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Also, 120 is a lot of numbers…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7" name="Google Shape;887;p68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88" name="Google Shape;888;p68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9" name="Google Shape;889;p68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0" name="Google Shape;890;p68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1" name="Google Shape;891;p68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2" name="Google Shape;892;p68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6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98" name="Google Shape;898;p6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899" name="Google Shape;899;p6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0" name="Google Shape;900;p69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01" name="Google Shape;901;p6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2" name="Google Shape;902;p69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3" name="Google Shape;903;p6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Also, </a:t>
            </a: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120 is a lot of numbers… let’s mark intervals of 10 instead.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4" name="Google Shape;904;p69"/>
          <p:cNvSpPr txBox="1"/>
          <p:nvPr/>
        </p:nvSpPr>
        <p:spPr>
          <a:xfrm>
            <a:off x="17935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05" name="Google Shape;905;p69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6" name="Google Shape;906;p69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7" name="Google Shape;907;p69"/>
          <p:cNvCxnSpPr/>
          <p:nvPr/>
        </p:nvCxnSpPr>
        <p:spPr>
          <a:xfrm rot="10800000">
            <a:off x="2955100" y="25921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8" name="Google Shape;908;p69"/>
          <p:cNvSpPr txBox="1"/>
          <p:nvPr/>
        </p:nvSpPr>
        <p:spPr>
          <a:xfrm>
            <a:off x="231283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9" name="Google Shape;909;p69"/>
          <p:cNvSpPr txBox="1"/>
          <p:nvPr/>
        </p:nvSpPr>
        <p:spPr>
          <a:xfrm>
            <a:off x="2769684" y="29404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7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15" name="Google Shape;915;p7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916" name="Google Shape;916;p7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7" name="Google Shape;917;p70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18" name="Google Shape;918;p7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9" name="Google Shape;919;p70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0" name="Google Shape;920;p7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Also, </a:t>
            </a: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120 is a lot of numbers… let’s mark intervals of 10 instead.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7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26" name="Google Shape;926;p7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927" name="Google Shape;927;p7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8" name="Google Shape;928;p71"/>
          <p:cNvSpPr txBox="1"/>
          <p:nvPr/>
        </p:nvSpPr>
        <p:spPr>
          <a:xfrm>
            <a:off x="7204075" y="2896375"/>
            <a:ext cx="609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29" name="Google Shape;929;p7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0" name="Google Shape;930;p71"/>
          <p:cNvCxnSpPr/>
          <p:nvPr/>
        </p:nvCxnSpPr>
        <p:spPr>
          <a:xfrm rot="10800000">
            <a:off x="73944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1" name="Google Shape;931;p7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And let’s leave the end number off this time.  Why does that help?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7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37" name="Google Shape;937;p7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938" name="Google Shape;938;p7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39" name="Google Shape;939;p7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4" name="Google Shape;944;p7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945" name="Google Shape;945;p7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46" name="Google Shape;946;p7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7" name="Google Shape;947;p73"/>
          <p:cNvSpPr/>
          <p:nvPr/>
        </p:nvSpPr>
        <p:spPr>
          <a:xfrm>
            <a:off x="1443550" y="225700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948" name="Google Shape;948;p73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9" name="Google Shape;949;p73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0" name="Google Shape;950;p7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5" name="Google Shape;955;p7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956" name="Google Shape;956;p7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57" name="Google Shape;957;p7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8" name="Google Shape;958;p74"/>
          <p:cNvSpPr/>
          <p:nvPr/>
        </p:nvSpPr>
        <p:spPr>
          <a:xfrm>
            <a:off x="2499850" y="2204075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959" name="Google Shape;959;p74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0" name="Google Shape;960;p74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61" name="Google Shape;961;p74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2" name="Google Shape;962;p74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3" name="Google Shape;963;p7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8" name="Google Shape;968;p7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969" name="Google Shape;969;p7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70" name="Google Shape;970;p7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1" name="Google Shape;971;p75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2" name="Google Shape;972;p75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73" name="Google Shape;973;p75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4" name="Google Shape;974;p75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5" name="Google Shape;975;p75"/>
          <p:cNvSpPr/>
          <p:nvPr/>
        </p:nvSpPr>
        <p:spPr>
          <a:xfrm>
            <a:off x="3559750" y="223875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976" name="Google Shape;976;p75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7" name="Google Shape;977;p75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8" name="Google Shape;978;p7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3" name="Google Shape;983;p7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984" name="Google Shape;984;p7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5" name="Google Shape;985;p7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6" name="Google Shape;986;p76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7" name="Google Shape;987;p76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8" name="Google Shape;988;p76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9" name="Google Shape;989;p76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90" name="Google Shape;990;p76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1" name="Google Shape;991;p76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2" name="Google Shape;992;p76"/>
          <p:cNvSpPr/>
          <p:nvPr/>
        </p:nvSpPr>
        <p:spPr>
          <a:xfrm>
            <a:off x="4619650" y="223875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993" name="Google Shape;993;p76"/>
          <p:cNvCxnSpPr/>
          <p:nvPr/>
        </p:nvCxnSpPr>
        <p:spPr>
          <a:xfrm rot="10800000">
            <a:off x="56771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4" name="Google Shape;994;p76"/>
          <p:cNvSpPr txBox="1"/>
          <p:nvPr/>
        </p:nvSpPr>
        <p:spPr>
          <a:xfrm>
            <a:off x="54044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5" name="Google Shape;995;p7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0" name="Google Shape;1000;p7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01" name="Google Shape;1001;p7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02" name="Google Shape;1002;p7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3" name="Google Shape;1003;p77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4" name="Google Shape;1004;p77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05" name="Google Shape;1005;p77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6" name="Google Shape;1006;p77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07" name="Google Shape;1007;p77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8" name="Google Shape;1008;p77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09" name="Google Shape;1009;p77"/>
          <p:cNvCxnSpPr/>
          <p:nvPr/>
        </p:nvCxnSpPr>
        <p:spPr>
          <a:xfrm rot="10800000">
            <a:off x="56771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0" name="Google Shape;1010;p77"/>
          <p:cNvSpPr txBox="1"/>
          <p:nvPr/>
        </p:nvSpPr>
        <p:spPr>
          <a:xfrm>
            <a:off x="54044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1" name="Google Shape;1011;p77"/>
          <p:cNvSpPr/>
          <p:nvPr/>
        </p:nvSpPr>
        <p:spPr>
          <a:xfrm>
            <a:off x="5679550" y="223875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1012" name="Google Shape;1012;p77"/>
          <p:cNvCxnSpPr/>
          <p:nvPr/>
        </p:nvCxnSpPr>
        <p:spPr>
          <a:xfrm rot="10800000">
            <a:off x="67370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3" name="Google Shape;1013;p77"/>
          <p:cNvSpPr txBox="1"/>
          <p:nvPr/>
        </p:nvSpPr>
        <p:spPr>
          <a:xfrm>
            <a:off x="6464349" y="2896375"/>
            <a:ext cx="5952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4" name="Google Shape;1014;p7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9" name="Google Shape;1019;p7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20" name="Google Shape;1020;p7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1" name="Google Shape;1021;p7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2" name="Google Shape;1022;p78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3" name="Google Shape;1023;p78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4" name="Google Shape;1024;p78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5" name="Google Shape;1025;p78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6" name="Google Shape;1026;p78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7" name="Google Shape;1027;p78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8" name="Google Shape;1028;p78"/>
          <p:cNvCxnSpPr/>
          <p:nvPr/>
        </p:nvCxnSpPr>
        <p:spPr>
          <a:xfrm rot="10800000">
            <a:off x="56771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9" name="Google Shape;1029;p78"/>
          <p:cNvSpPr txBox="1"/>
          <p:nvPr/>
        </p:nvSpPr>
        <p:spPr>
          <a:xfrm>
            <a:off x="54044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0" name="Google Shape;1030;p78"/>
          <p:cNvSpPr/>
          <p:nvPr/>
        </p:nvSpPr>
        <p:spPr>
          <a:xfrm>
            <a:off x="5679550" y="223875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1031" name="Google Shape;1031;p78"/>
          <p:cNvCxnSpPr/>
          <p:nvPr/>
        </p:nvCxnSpPr>
        <p:spPr>
          <a:xfrm rot="10800000">
            <a:off x="67370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2" name="Google Shape;1032;p78"/>
          <p:cNvSpPr txBox="1"/>
          <p:nvPr/>
        </p:nvSpPr>
        <p:spPr>
          <a:xfrm>
            <a:off x="6464349" y="2896375"/>
            <a:ext cx="5952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3" name="Google Shape;1033;p7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4" name="Google Shape;1034;p78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isn’t going to work! Can you suggest why?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9" name="Google Shape;1039;p7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40" name="Google Shape;1040;p7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41" name="Google Shape;1041;p7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2" name="Google Shape;1042;p79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3" name="Google Shape;1043;p79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44" name="Google Shape;1044;p79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5" name="Google Shape;1045;p79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46" name="Google Shape;1046;p79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7" name="Google Shape;1047;p79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48" name="Google Shape;1048;p79"/>
          <p:cNvCxnSpPr/>
          <p:nvPr/>
        </p:nvCxnSpPr>
        <p:spPr>
          <a:xfrm rot="10800000">
            <a:off x="56771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9" name="Google Shape;1049;p79"/>
          <p:cNvSpPr txBox="1"/>
          <p:nvPr/>
        </p:nvSpPr>
        <p:spPr>
          <a:xfrm>
            <a:off x="54044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0" name="Google Shape;1050;p79"/>
          <p:cNvSpPr/>
          <p:nvPr/>
        </p:nvSpPr>
        <p:spPr>
          <a:xfrm>
            <a:off x="5679550" y="223875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1051" name="Google Shape;1051;p79"/>
          <p:cNvCxnSpPr/>
          <p:nvPr/>
        </p:nvCxnSpPr>
        <p:spPr>
          <a:xfrm rot="10800000">
            <a:off x="67370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2" name="Google Shape;1052;p79"/>
          <p:cNvSpPr txBox="1"/>
          <p:nvPr/>
        </p:nvSpPr>
        <p:spPr>
          <a:xfrm>
            <a:off x="6464349" y="2896375"/>
            <a:ext cx="5952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3" name="Google Shape;1053;p7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4" name="Google Shape;1054;p79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How many jumps of ten do we need to get to 120?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9" name="Google Shape;1059;p8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60" name="Google Shape;1060;p8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61" name="Google Shape;1061;p8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2" name="Google Shape;1062;p80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3" name="Google Shape;1063;p80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64" name="Google Shape;1064;p80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5" name="Google Shape;1065;p80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66" name="Google Shape;1066;p80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7" name="Google Shape;1067;p80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68" name="Google Shape;1068;p80"/>
          <p:cNvCxnSpPr/>
          <p:nvPr/>
        </p:nvCxnSpPr>
        <p:spPr>
          <a:xfrm rot="10800000">
            <a:off x="56771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9" name="Google Shape;1069;p80"/>
          <p:cNvSpPr txBox="1"/>
          <p:nvPr/>
        </p:nvSpPr>
        <p:spPr>
          <a:xfrm>
            <a:off x="54044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0" name="Google Shape;1070;p80"/>
          <p:cNvSpPr/>
          <p:nvPr/>
        </p:nvSpPr>
        <p:spPr>
          <a:xfrm>
            <a:off x="5679550" y="223875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1071" name="Google Shape;1071;p80"/>
          <p:cNvCxnSpPr/>
          <p:nvPr/>
        </p:nvCxnSpPr>
        <p:spPr>
          <a:xfrm rot="10800000">
            <a:off x="67370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2" name="Google Shape;1072;p80"/>
          <p:cNvSpPr txBox="1"/>
          <p:nvPr/>
        </p:nvSpPr>
        <p:spPr>
          <a:xfrm>
            <a:off x="6464349" y="2896375"/>
            <a:ext cx="5952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3" name="Google Shape;1073;p8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4" name="Google Shape;1074;p80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We need 12 jumps of ten and a spot for 0. So we need to fit 13 interval marks on our number line.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9" name="Google Shape;1079;p8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080" name="Google Shape;1080;p8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81" name="Google Shape;1081;p8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2" name="Google Shape;1082;p81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3" name="Google Shape;1083;p81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84" name="Google Shape;1084;p81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5" name="Google Shape;1085;p81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86" name="Google Shape;1086;p81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7" name="Google Shape;1087;p81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88" name="Google Shape;1088;p81"/>
          <p:cNvCxnSpPr/>
          <p:nvPr/>
        </p:nvCxnSpPr>
        <p:spPr>
          <a:xfrm rot="10800000">
            <a:off x="56771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9" name="Google Shape;1089;p81"/>
          <p:cNvSpPr txBox="1"/>
          <p:nvPr/>
        </p:nvSpPr>
        <p:spPr>
          <a:xfrm>
            <a:off x="54044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0" name="Google Shape;1090;p81"/>
          <p:cNvSpPr/>
          <p:nvPr/>
        </p:nvSpPr>
        <p:spPr>
          <a:xfrm>
            <a:off x="5679550" y="223875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1091" name="Google Shape;1091;p81"/>
          <p:cNvCxnSpPr/>
          <p:nvPr/>
        </p:nvCxnSpPr>
        <p:spPr>
          <a:xfrm rot="10800000">
            <a:off x="67370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2" name="Google Shape;1092;p81"/>
          <p:cNvSpPr txBox="1"/>
          <p:nvPr/>
        </p:nvSpPr>
        <p:spPr>
          <a:xfrm>
            <a:off x="6464349" y="2896375"/>
            <a:ext cx="5952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3" name="Google Shape;1093;p8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4" name="Google Shape;1094;p81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We need 12 jumps of ten and a spot for 0. So we need to fit 13 interval marks on our number line.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How many do we have now? 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9" name="Google Shape;1099;p8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00" name="Google Shape;1100;p8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01" name="Google Shape;1101;p8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2" name="Google Shape;1102;p82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3" name="Google Shape;1103;p82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04" name="Google Shape;1104;p82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5" name="Google Shape;1105;p82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06" name="Google Shape;1106;p82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7" name="Google Shape;1107;p82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08" name="Google Shape;1108;p82"/>
          <p:cNvCxnSpPr/>
          <p:nvPr/>
        </p:nvCxnSpPr>
        <p:spPr>
          <a:xfrm rot="10800000">
            <a:off x="56771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9" name="Google Shape;1109;p82"/>
          <p:cNvSpPr txBox="1"/>
          <p:nvPr/>
        </p:nvSpPr>
        <p:spPr>
          <a:xfrm>
            <a:off x="54044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0" name="Google Shape;1110;p82"/>
          <p:cNvSpPr/>
          <p:nvPr/>
        </p:nvSpPr>
        <p:spPr>
          <a:xfrm>
            <a:off x="5679550" y="2238750"/>
            <a:ext cx="10563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1111" name="Google Shape;1111;p82"/>
          <p:cNvCxnSpPr/>
          <p:nvPr/>
        </p:nvCxnSpPr>
        <p:spPr>
          <a:xfrm rot="10800000">
            <a:off x="67370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2" name="Google Shape;1112;p82"/>
          <p:cNvSpPr txBox="1"/>
          <p:nvPr/>
        </p:nvSpPr>
        <p:spPr>
          <a:xfrm>
            <a:off x="6464349" y="2896375"/>
            <a:ext cx="5952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3" name="Google Shape;1113;p8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4" name="Google Shape;1114;p82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We need 12 jumps of ten and a spot for 0. So we need to fit 13 interval marks on our number line.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We only have 6. Do we make the spaces bigger or smaller?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9" name="Google Shape;1119;p8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20" name="Google Shape;1120;p8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21" name="Google Shape;1121;p8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2" name="Google Shape;1122;p83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3" name="Google Shape;1123;p83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24" name="Google Shape;1124;p83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5" name="Google Shape;1125;p83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26" name="Google Shape;1126;p83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7" name="Google Shape;1127;p83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8" name="Google Shape;1128;p83"/>
          <p:cNvSpPr txBox="1"/>
          <p:nvPr/>
        </p:nvSpPr>
        <p:spPr>
          <a:xfrm>
            <a:off x="54044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9" name="Google Shape;1129;p83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1130" name="Google Shape;1130;p83"/>
          <p:cNvCxnSpPr/>
          <p:nvPr/>
        </p:nvCxnSpPr>
        <p:spPr>
          <a:xfrm rot="10800000">
            <a:off x="67370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1" name="Google Shape;1131;p83"/>
          <p:cNvSpPr txBox="1"/>
          <p:nvPr/>
        </p:nvSpPr>
        <p:spPr>
          <a:xfrm>
            <a:off x="6464349" y="2896375"/>
            <a:ext cx="5952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2" name="Google Shape;1132;p8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3" name="Google Shape;1133;p83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We need 12 jumps of ten and a spot for 0. So we need to fit 13 interval marks on our number line.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This much?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8" name="Google Shape;1138;p8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39" name="Google Shape;1139;p8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40" name="Google Shape;1140;p8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1" name="Google Shape;1141;p84"/>
          <p:cNvCxnSpPr/>
          <p:nvPr/>
        </p:nvCxnSpPr>
        <p:spPr>
          <a:xfrm rot="10800000">
            <a:off x="24998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2" name="Google Shape;1142;p84"/>
          <p:cNvSpPr txBox="1"/>
          <p:nvPr/>
        </p:nvSpPr>
        <p:spPr>
          <a:xfrm>
            <a:off x="226173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43" name="Google Shape;1143;p84"/>
          <p:cNvCxnSpPr/>
          <p:nvPr/>
        </p:nvCxnSpPr>
        <p:spPr>
          <a:xfrm rot="10800000">
            <a:off x="3557350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4" name="Google Shape;1144;p84"/>
          <p:cNvSpPr txBox="1"/>
          <p:nvPr/>
        </p:nvSpPr>
        <p:spPr>
          <a:xfrm>
            <a:off x="3345683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45" name="Google Shape;1145;p84"/>
          <p:cNvCxnSpPr/>
          <p:nvPr/>
        </p:nvCxnSpPr>
        <p:spPr>
          <a:xfrm rot="10800000">
            <a:off x="46172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6" name="Google Shape;1146;p84"/>
          <p:cNvSpPr txBox="1"/>
          <p:nvPr/>
        </p:nvSpPr>
        <p:spPr>
          <a:xfrm>
            <a:off x="43445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7" name="Google Shape;1147;p84"/>
          <p:cNvSpPr txBox="1"/>
          <p:nvPr/>
        </p:nvSpPr>
        <p:spPr>
          <a:xfrm>
            <a:off x="5404458" y="2896375"/>
            <a:ext cx="546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8" name="Google Shape;1148;p84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1149" name="Google Shape;1149;p84"/>
          <p:cNvCxnSpPr/>
          <p:nvPr/>
        </p:nvCxnSpPr>
        <p:spPr>
          <a:xfrm rot="10800000">
            <a:off x="6737050" y="258268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0" name="Google Shape;1150;p84"/>
          <p:cNvSpPr txBox="1"/>
          <p:nvPr/>
        </p:nvSpPr>
        <p:spPr>
          <a:xfrm>
            <a:off x="6464349" y="2896375"/>
            <a:ext cx="5952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1" name="Google Shape;1151;p8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2" name="Google Shape;1152;p84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We need 12 jumps of ten and a spot for 0. So we need to fit 13 interval marks on our number line.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Let’s try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7" name="Google Shape;1157;p8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58" name="Google Shape;1158;p8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59" name="Google Shape;1159;p8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0" name="Google Shape;1160;p85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1" name="Google Shape;1161;p85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2" name="Google Shape;1162;p85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163" name="Google Shape;1163;p8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8" name="Google Shape;1168;p8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69" name="Google Shape;1169;p8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70" name="Google Shape;1170;p8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1" name="Google Shape;1171;p86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2" name="Google Shape;1172;p86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3" name="Google Shape;1173;p86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174" name="Google Shape;1174;p8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5" name="Google Shape;1175;p86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176" name="Google Shape;1176;p86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77" name="Google Shape;1177;p86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2" name="Google Shape;1182;p8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183" name="Google Shape;1183;p8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84" name="Google Shape;1184;p8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5" name="Google Shape;1185;p87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6" name="Google Shape;1186;p87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87" name="Google Shape;1187;p87"/>
          <p:cNvCxnSpPr/>
          <p:nvPr/>
        </p:nvCxnSpPr>
        <p:spPr>
          <a:xfrm rot="10800000">
            <a:off x="1442222" y="2647407"/>
            <a:ext cx="6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8" name="Google Shape;1188;p87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189" name="Google Shape;1189;p8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0" name="Google Shape;1190;p87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191" name="Google Shape;1191;p87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92" name="Google Shape;1192;p87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3" name="Google Shape;1193;p87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4" name="Google Shape;1194;p87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5" name="Google Shape;1195;p87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0" name="Google Shape;1200;p8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01" name="Google Shape;1201;p8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02" name="Google Shape;1202;p88"/>
          <p:cNvCxnSpPr/>
          <p:nvPr/>
        </p:nvCxnSpPr>
        <p:spPr>
          <a:xfrm rot="10800000">
            <a:off x="1443454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3" name="Google Shape;1203;p88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4" name="Google Shape;1204;p88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5" name="Google Shape;1205;p88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06" name="Google Shape;1206;p88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7" name="Google Shape;1207;p88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08" name="Google Shape;1208;p88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09" name="Google Shape;1209;p88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0" name="Google Shape;1210;p88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1" name="Google Shape;1211;p88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2" name="Google Shape;1212;p88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3" name="Google Shape;1213;p88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4" name="Google Shape;1214;p88"/>
          <p:cNvSpPr/>
          <p:nvPr/>
        </p:nvSpPr>
        <p:spPr>
          <a:xfrm>
            <a:off x="269224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15" name="Google Shape;1215;p88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0" name="Google Shape;1220;p8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21" name="Google Shape;1221;p8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22" name="Google Shape;1222;p8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3" name="Google Shape;1223;p89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4" name="Google Shape;1224;p89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5" name="Google Shape;1225;p89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26" name="Google Shape;1226;p89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7" name="Google Shape;1227;p89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28" name="Google Shape;1228;p89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29" name="Google Shape;1229;p89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0" name="Google Shape;1230;p89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1" name="Google Shape;1231;p89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2" name="Google Shape;1232;p89"/>
          <p:cNvCxnSpPr/>
          <p:nvPr/>
        </p:nvCxnSpPr>
        <p:spPr>
          <a:xfrm rot="10800000">
            <a:off x="35249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3" name="Google Shape;1233;p89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4" name="Google Shape;1234;p89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5" name="Google Shape;1235;p89"/>
          <p:cNvSpPr txBox="1"/>
          <p:nvPr/>
        </p:nvSpPr>
        <p:spPr>
          <a:xfrm>
            <a:off x="3304213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6" name="Google Shape;1236;p89"/>
          <p:cNvSpPr/>
          <p:nvPr/>
        </p:nvSpPr>
        <p:spPr>
          <a:xfrm>
            <a:off x="310983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37" name="Google Shape;1237;p89"/>
          <p:cNvSpPr/>
          <p:nvPr/>
        </p:nvSpPr>
        <p:spPr>
          <a:xfrm>
            <a:off x="269224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38" name="Google Shape;1238;p89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3" name="Google Shape;1243;p9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44" name="Google Shape;1244;p9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45" name="Google Shape;1245;p9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6" name="Google Shape;1246;p90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7" name="Google Shape;1247;p90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8" name="Google Shape;1248;p90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49" name="Google Shape;1249;p90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0" name="Google Shape;1250;p90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51" name="Google Shape;1251;p90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52" name="Google Shape;1252;p90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3" name="Google Shape;1253;p90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4" name="Google Shape;1254;p90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5" name="Google Shape;1255;p90"/>
          <p:cNvCxnSpPr/>
          <p:nvPr/>
        </p:nvCxnSpPr>
        <p:spPr>
          <a:xfrm rot="10800000">
            <a:off x="35249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6" name="Google Shape;1256;p90"/>
          <p:cNvCxnSpPr/>
          <p:nvPr/>
        </p:nvCxnSpPr>
        <p:spPr>
          <a:xfrm rot="10800000">
            <a:off x="39404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7" name="Google Shape;1257;p90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8" name="Google Shape;1258;p90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9" name="Google Shape;1259;p90"/>
          <p:cNvSpPr txBox="1"/>
          <p:nvPr/>
        </p:nvSpPr>
        <p:spPr>
          <a:xfrm>
            <a:off x="3304213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0" name="Google Shape;1260;p90"/>
          <p:cNvSpPr txBox="1"/>
          <p:nvPr/>
        </p:nvSpPr>
        <p:spPr>
          <a:xfrm>
            <a:off x="369580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1" name="Google Shape;1261;p90"/>
          <p:cNvSpPr/>
          <p:nvPr/>
        </p:nvSpPr>
        <p:spPr>
          <a:xfrm>
            <a:off x="35253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62" name="Google Shape;1262;p90"/>
          <p:cNvSpPr/>
          <p:nvPr/>
        </p:nvSpPr>
        <p:spPr>
          <a:xfrm>
            <a:off x="310983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63" name="Google Shape;1263;p90"/>
          <p:cNvSpPr/>
          <p:nvPr/>
        </p:nvSpPr>
        <p:spPr>
          <a:xfrm>
            <a:off x="269224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64" name="Google Shape;1264;p90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9" name="Google Shape;1269;p9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70" name="Google Shape;1270;p9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71" name="Google Shape;1271;p9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2" name="Google Shape;1272;p91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3" name="Google Shape;1273;p91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4" name="Google Shape;1274;p91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75" name="Google Shape;1275;p91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6" name="Google Shape;1276;p91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77" name="Google Shape;1277;p91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78" name="Google Shape;1278;p91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9" name="Google Shape;1279;p91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0" name="Google Shape;1280;p91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1" name="Google Shape;1281;p91"/>
          <p:cNvCxnSpPr/>
          <p:nvPr/>
        </p:nvCxnSpPr>
        <p:spPr>
          <a:xfrm rot="10800000">
            <a:off x="35249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2" name="Google Shape;1282;p91"/>
          <p:cNvCxnSpPr/>
          <p:nvPr/>
        </p:nvCxnSpPr>
        <p:spPr>
          <a:xfrm rot="10800000">
            <a:off x="39404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3" name="Google Shape;1283;p91"/>
          <p:cNvCxnSpPr/>
          <p:nvPr/>
        </p:nvCxnSpPr>
        <p:spPr>
          <a:xfrm rot="10800000">
            <a:off x="43560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4" name="Google Shape;1284;p91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5" name="Google Shape;1285;p91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6" name="Google Shape;1286;p91"/>
          <p:cNvSpPr txBox="1"/>
          <p:nvPr/>
        </p:nvSpPr>
        <p:spPr>
          <a:xfrm>
            <a:off x="4111350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7" name="Google Shape;1287;p91"/>
          <p:cNvSpPr txBox="1"/>
          <p:nvPr/>
        </p:nvSpPr>
        <p:spPr>
          <a:xfrm>
            <a:off x="3304213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8" name="Google Shape;1288;p91"/>
          <p:cNvSpPr txBox="1"/>
          <p:nvPr/>
        </p:nvSpPr>
        <p:spPr>
          <a:xfrm>
            <a:off x="369580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9" name="Google Shape;1289;p91"/>
          <p:cNvSpPr/>
          <p:nvPr/>
        </p:nvSpPr>
        <p:spPr>
          <a:xfrm>
            <a:off x="395290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90" name="Google Shape;1290;p91"/>
          <p:cNvSpPr/>
          <p:nvPr/>
        </p:nvSpPr>
        <p:spPr>
          <a:xfrm>
            <a:off x="35253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91" name="Google Shape;1291;p91"/>
          <p:cNvSpPr/>
          <p:nvPr/>
        </p:nvSpPr>
        <p:spPr>
          <a:xfrm>
            <a:off x="310983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92" name="Google Shape;1292;p91"/>
          <p:cNvSpPr/>
          <p:nvPr/>
        </p:nvSpPr>
        <p:spPr>
          <a:xfrm>
            <a:off x="269224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293" name="Google Shape;1293;p91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8" name="Google Shape;1298;p9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299" name="Google Shape;1299;p9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00" name="Google Shape;1300;p9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1" name="Google Shape;1301;p92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2" name="Google Shape;1302;p92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3" name="Google Shape;1303;p92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04" name="Google Shape;1304;p92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5" name="Google Shape;1305;p92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06" name="Google Shape;1306;p92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07" name="Google Shape;1307;p92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8" name="Google Shape;1308;p92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9" name="Google Shape;1309;p92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0" name="Google Shape;1310;p92"/>
          <p:cNvCxnSpPr/>
          <p:nvPr/>
        </p:nvCxnSpPr>
        <p:spPr>
          <a:xfrm rot="10800000">
            <a:off x="35249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1" name="Google Shape;1311;p92"/>
          <p:cNvCxnSpPr/>
          <p:nvPr/>
        </p:nvCxnSpPr>
        <p:spPr>
          <a:xfrm rot="10800000">
            <a:off x="39404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2" name="Google Shape;1312;p92"/>
          <p:cNvCxnSpPr/>
          <p:nvPr/>
        </p:nvCxnSpPr>
        <p:spPr>
          <a:xfrm rot="10800000">
            <a:off x="43560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3" name="Google Shape;1313;p92"/>
          <p:cNvCxnSpPr/>
          <p:nvPr/>
        </p:nvCxnSpPr>
        <p:spPr>
          <a:xfrm rot="10800000">
            <a:off x="47715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4" name="Google Shape;1314;p92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5" name="Google Shape;1315;p92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6" name="Google Shape;1316;p92"/>
          <p:cNvSpPr txBox="1"/>
          <p:nvPr/>
        </p:nvSpPr>
        <p:spPr>
          <a:xfrm>
            <a:off x="4111350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7" name="Google Shape;1317;p92"/>
          <p:cNvSpPr txBox="1"/>
          <p:nvPr/>
        </p:nvSpPr>
        <p:spPr>
          <a:xfrm>
            <a:off x="3304213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8" name="Google Shape;1318;p92"/>
          <p:cNvSpPr txBox="1"/>
          <p:nvPr/>
        </p:nvSpPr>
        <p:spPr>
          <a:xfrm>
            <a:off x="369580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9" name="Google Shape;1319;p92"/>
          <p:cNvSpPr txBox="1"/>
          <p:nvPr/>
        </p:nvSpPr>
        <p:spPr>
          <a:xfrm>
            <a:off x="4526888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0" name="Google Shape;1320;p92"/>
          <p:cNvSpPr/>
          <p:nvPr/>
        </p:nvSpPr>
        <p:spPr>
          <a:xfrm>
            <a:off x="43564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21" name="Google Shape;1321;p92"/>
          <p:cNvSpPr/>
          <p:nvPr/>
        </p:nvSpPr>
        <p:spPr>
          <a:xfrm>
            <a:off x="395290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22" name="Google Shape;1322;p92"/>
          <p:cNvSpPr/>
          <p:nvPr/>
        </p:nvSpPr>
        <p:spPr>
          <a:xfrm>
            <a:off x="35253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23" name="Google Shape;1323;p92"/>
          <p:cNvSpPr/>
          <p:nvPr/>
        </p:nvSpPr>
        <p:spPr>
          <a:xfrm>
            <a:off x="310983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24" name="Google Shape;1324;p92"/>
          <p:cNvSpPr/>
          <p:nvPr/>
        </p:nvSpPr>
        <p:spPr>
          <a:xfrm>
            <a:off x="269224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25" name="Google Shape;1325;p92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0" name="Google Shape;1330;p9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331" name="Google Shape;1331;p9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32" name="Google Shape;1332;p9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3" name="Google Shape;1333;p93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4" name="Google Shape;1334;p93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5" name="Google Shape;1335;p93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36" name="Google Shape;1336;p93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7" name="Google Shape;1337;p93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38" name="Google Shape;1338;p93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39" name="Google Shape;1339;p93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0" name="Google Shape;1340;p93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1" name="Google Shape;1341;p93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2" name="Google Shape;1342;p93"/>
          <p:cNvCxnSpPr/>
          <p:nvPr/>
        </p:nvCxnSpPr>
        <p:spPr>
          <a:xfrm rot="10800000">
            <a:off x="35249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3" name="Google Shape;1343;p93"/>
          <p:cNvCxnSpPr/>
          <p:nvPr/>
        </p:nvCxnSpPr>
        <p:spPr>
          <a:xfrm rot="10800000">
            <a:off x="39404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4" name="Google Shape;1344;p93"/>
          <p:cNvCxnSpPr/>
          <p:nvPr/>
        </p:nvCxnSpPr>
        <p:spPr>
          <a:xfrm rot="10800000">
            <a:off x="43560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5" name="Google Shape;1345;p93"/>
          <p:cNvCxnSpPr/>
          <p:nvPr/>
        </p:nvCxnSpPr>
        <p:spPr>
          <a:xfrm rot="10800000">
            <a:off x="47715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6" name="Google Shape;1346;p93"/>
          <p:cNvCxnSpPr/>
          <p:nvPr/>
        </p:nvCxnSpPr>
        <p:spPr>
          <a:xfrm rot="10800000">
            <a:off x="51871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7" name="Google Shape;1347;p93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8" name="Google Shape;1348;p93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9" name="Google Shape;1349;p93"/>
          <p:cNvSpPr txBox="1"/>
          <p:nvPr/>
        </p:nvSpPr>
        <p:spPr>
          <a:xfrm>
            <a:off x="4111350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0" name="Google Shape;1350;p93"/>
          <p:cNvSpPr txBox="1"/>
          <p:nvPr/>
        </p:nvSpPr>
        <p:spPr>
          <a:xfrm>
            <a:off x="3304213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1" name="Google Shape;1351;p93"/>
          <p:cNvSpPr txBox="1"/>
          <p:nvPr/>
        </p:nvSpPr>
        <p:spPr>
          <a:xfrm>
            <a:off x="369580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2" name="Google Shape;1352;p93"/>
          <p:cNvSpPr txBox="1"/>
          <p:nvPr/>
        </p:nvSpPr>
        <p:spPr>
          <a:xfrm>
            <a:off x="494245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3" name="Google Shape;1353;p93"/>
          <p:cNvSpPr txBox="1"/>
          <p:nvPr/>
        </p:nvSpPr>
        <p:spPr>
          <a:xfrm>
            <a:off x="4526888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4" name="Google Shape;1354;p93"/>
          <p:cNvSpPr/>
          <p:nvPr/>
        </p:nvSpPr>
        <p:spPr>
          <a:xfrm>
            <a:off x="477225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55" name="Google Shape;1355;p93"/>
          <p:cNvSpPr/>
          <p:nvPr/>
        </p:nvSpPr>
        <p:spPr>
          <a:xfrm>
            <a:off x="43564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56" name="Google Shape;1356;p93"/>
          <p:cNvSpPr/>
          <p:nvPr/>
        </p:nvSpPr>
        <p:spPr>
          <a:xfrm>
            <a:off x="395290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57" name="Google Shape;1357;p93"/>
          <p:cNvSpPr/>
          <p:nvPr/>
        </p:nvSpPr>
        <p:spPr>
          <a:xfrm>
            <a:off x="35253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58" name="Google Shape;1358;p93"/>
          <p:cNvSpPr/>
          <p:nvPr/>
        </p:nvSpPr>
        <p:spPr>
          <a:xfrm>
            <a:off x="310983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59" name="Google Shape;1359;p93"/>
          <p:cNvSpPr/>
          <p:nvPr/>
        </p:nvSpPr>
        <p:spPr>
          <a:xfrm>
            <a:off x="269224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60" name="Google Shape;1360;p93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65" name="Google Shape;1365;p9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366" name="Google Shape;1366;p9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67" name="Google Shape;1367;p9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8" name="Google Shape;1368;p94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9" name="Google Shape;1369;p94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0" name="Google Shape;1370;p94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71" name="Google Shape;1371;p94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2" name="Google Shape;1372;p94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73" name="Google Shape;1373;p94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74" name="Google Shape;1374;p94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5" name="Google Shape;1375;p94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6" name="Google Shape;1376;p94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7" name="Google Shape;1377;p94"/>
          <p:cNvCxnSpPr/>
          <p:nvPr/>
        </p:nvCxnSpPr>
        <p:spPr>
          <a:xfrm rot="10800000">
            <a:off x="35249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8" name="Google Shape;1378;p94"/>
          <p:cNvCxnSpPr/>
          <p:nvPr/>
        </p:nvCxnSpPr>
        <p:spPr>
          <a:xfrm rot="10800000">
            <a:off x="39404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9" name="Google Shape;1379;p94"/>
          <p:cNvCxnSpPr/>
          <p:nvPr/>
        </p:nvCxnSpPr>
        <p:spPr>
          <a:xfrm rot="10800000">
            <a:off x="43560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0" name="Google Shape;1380;p94"/>
          <p:cNvCxnSpPr/>
          <p:nvPr/>
        </p:nvCxnSpPr>
        <p:spPr>
          <a:xfrm rot="10800000">
            <a:off x="47715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1" name="Google Shape;1381;p94"/>
          <p:cNvCxnSpPr/>
          <p:nvPr/>
        </p:nvCxnSpPr>
        <p:spPr>
          <a:xfrm rot="10800000">
            <a:off x="51871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2" name="Google Shape;1382;p94"/>
          <p:cNvCxnSpPr/>
          <p:nvPr/>
        </p:nvCxnSpPr>
        <p:spPr>
          <a:xfrm rot="10800000">
            <a:off x="56026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3" name="Google Shape;1383;p94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4" name="Google Shape;1384;p94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5" name="Google Shape;1385;p94"/>
          <p:cNvSpPr txBox="1"/>
          <p:nvPr/>
        </p:nvSpPr>
        <p:spPr>
          <a:xfrm>
            <a:off x="4111350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6" name="Google Shape;1386;p94"/>
          <p:cNvSpPr txBox="1"/>
          <p:nvPr/>
        </p:nvSpPr>
        <p:spPr>
          <a:xfrm>
            <a:off x="3304213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7" name="Google Shape;1387;p94"/>
          <p:cNvSpPr txBox="1"/>
          <p:nvPr/>
        </p:nvSpPr>
        <p:spPr>
          <a:xfrm>
            <a:off x="369580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8" name="Google Shape;1388;p94"/>
          <p:cNvSpPr txBox="1"/>
          <p:nvPr/>
        </p:nvSpPr>
        <p:spPr>
          <a:xfrm>
            <a:off x="5316033" y="2919600"/>
            <a:ext cx="671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9" name="Google Shape;1389;p94"/>
          <p:cNvSpPr txBox="1"/>
          <p:nvPr/>
        </p:nvSpPr>
        <p:spPr>
          <a:xfrm>
            <a:off x="494245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0" name="Google Shape;1390;p94"/>
          <p:cNvSpPr txBox="1"/>
          <p:nvPr/>
        </p:nvSpPr>
        <p:spPr>
          <a:xfrm>
            <a:off x="4526888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1" name="Google Shape;1391;p94"/>
          <p:cNvSpPr/>
          <p:nvPr/>
        </p:nvSpPr>
        <p:spPr>
          <a:xfrm>
            <a:off x="5187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92" name="Google Shape;1392;p94"/>
          <p:cNvSpPr/>
          <p:nvPr/>
        </p:nvSpPr>
        <p:spPr>
          <a:xfrm>
            <a:off x="477225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93" name="Google Shape;1393;p94"/>
          <p:cNvSpPr/>
          <p:nvPr/>
        </p:nvSpPr>
        <p:spPr>
          <a:xfrm>
            <a:off x="43564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94" name="Google Shape;1394;p94"/>
          <p:cNvSpPr/>
          <p:nvPr/>
        </p:nvSpPr>
        <p:spPr>
          <a:xfrm>
            <a:off x="395290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95" name="Google Shape;1395;p94"/>
          <p:cNvSpPr/>
          <p:nvPr/>
        </p:nvSpPr>
        <p:spPr>
          <a:xfrm>
            <a:off x="35253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96" name="Google Shape;1396;p94"/>
          <p:cNvSpPr/>
          <p:nvPr/>
        </p:nvSpPr>
        <p:spPr>
          <a:xfrm>
            <a:off x="310983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97" name="Google Shape;1397;p94"/>
          <p:cNvSpPr/>
          <p:nvPr/>
        </p:nvSpPr>
        <p:spPr>
          <a:xfrm>
            <a:off x="269224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398" name="Google Shape;1398;p94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3" name="Google Shape;1403;p9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404" name="Google Shape;1404;p9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05" name="Google Shape;1405;p9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6" name="Google Shape;1406;p95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7" name="Google Shape;1407;p95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8" name="Google Shape;1408;p95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09" name="Google Shape;1409;p95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0" name="Google Shape;1410;p95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11" name="Google Shape;1411;p95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12" name="Google Shape;1412;p95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3" name="Google Shape;1413;p95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4" name="Google Shape;1414;p95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5" name="Google Shape;1415;p95"/>
          <p:cNvCxnSpPr/>
          <p:nvPr/>
        </p:nvCxnSpPr>
        <p:spPr>
          <a:xfrm rot="10800000">
            <a:off x="35249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6" name="Google Shape;1416;p95"/>
          <p:cNvCxnSpPr/>
          <p:nvPr/>
        </p:nvCxnSpPr>
        <p:spPr>
          <a:xfrm rot="10800000">
            <a:off x="39404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7" name="Google Shape;1417;p95"/>
          <p:cNvCxnSpPr/>
          <p:nvPr/>
        </p:nvCxnSpPr>
        <p:spPr>
          <a:xfrm rot="10800000">
            <a:off x="43560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8" name="Google Shape;1418;p95"/>
          <p:cNvCxnSpPr/>
          <p:nvPr/>
        </p:nvCxnSpPr>
        <p:spPr>
          <a:xfrm rot="10800000">
            <a:off x="47715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9" name="Google Shape;1419;p95"/>
          <p:cNvCxnSpPr/>
          <p:nvPr/>
        </p:nvCxnSpPr>
        <p:spPr>
          <a:xfrm rot="10800000">
            <a:off x="51871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0" name="Google Shape;1420;p95"/>
          <p:cNvCxnSpPr/>
          <p:nvPr/>
        </p:nvCxnSpPr>
        <p:spPr>
          <a:xfrm rot="10800000">
            <a:off x="56026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1" name="Google Shape;1421;p95"/>
          <p:cNvCxnSpPr/>
          <p:nvPr/>
        </p:nvCxnSpPr>
        <p:spPr>
          <a:xfrm rot="10800000">
            <a:off x="60182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2" name="Google Shape;1422;p95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3" name="Google Shape;1423;p95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4" name="Google Shape;1424;p95"/>
          <p:cNvSpPr txBox="1"/>
          <p:nvPr/>
        </p:nvSpPr>
        <p:spPr>
          <a:xfrm>
            <a:off x="4111350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5" name="Google Shape;1425;p95"/>
          <p:cNvSpPr txBox="1"/>
          <p:nvPr/>
        </p:nvSpPr>
        <p:spPr>
          <a:xfrm>
            <a:off x="3304213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6" name="Google Shape;1426;p95"/>
          <p:cNvSpPr txBox="1"/>
          <p:nvPr/>
        </p:nvSpPr>
        <p:spPr>
          <a:xfrm>
            <a:off x="369580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7" name="Google Shape;1427;p95"/>
          <p:cNvSpPr txBox="1"/>
          <p:nvPr/>
        </p:nvSpPr>
        <p:spPr>
          <a:xfrm>
            <a:off x="5773550" y="2925600"/>
            <a:ext cx="579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8" name="Google Shape;1428;p95"/>
          <p:cNvSpPr txBox="1"/>
          <p:nvPr/>
        </p:nvSpPr>
        <p:spPr>
          <a:xfrm>
            <a:off x="5316033" y="2919600"/>
            <a:ext cx="671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9" name="Google Shape;1429;p95"/>
          <p:cNvSpPr txBox="1"/>
          <p:nvPr/>
        </p:nvSpPr>
        <p:spPr>
          <a:xfrm>
            <a:off x="494245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0" name="Google Shape;1430;p95"/>
          <p:cNvSpPr txBox="1"/>
          <p:nvPr/>
        </p:nvSpPr>
        <p:spPr>
          <a:xfrm>
            <a:off x="4526888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1" name="Google Shape;1431;p95"/>
          <p:cNvSpPr/>
          <p:nvPr/>
        </p:nvSpPr>
        <p:spPr>
          <a:xfrm>
            <a:off x="560312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32" name="Google Shape;1432;p95"/>
          <p:cNvSpPr/>
          <p:nvPr/>
        </p:nvSpPr>
        <p:spPr>
          <a:xfrm>
            <a:off x="5187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33" name="Google Shape;1433;p95"/>
          <p:cNvSpPr/>
          <p:nvPr/>
        </p:nvSpPr>
        <p:spPr>
          <a:xfrm>
            <a:off x="477225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34" name="Google Shape;1434;p95"/>
          <p:cNvSpPr/>
          <p:nvPr/>
        </p:nvSpPr>
        <p:spPr>
          <a:xfrm>
            <a:off x="43564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35" name="Google Shape;1435;p95"/>
          <p:cNvSpPr/>
          <p:nvPr/>
        </p:nvSpPr>
        <p:spPr>
          <a:xfrm>
            <a:off x="395290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36" name="Google Shape;1436;p95"/>
          <p:cNvSpPr/>
          <p:nvPr/>
        </p:nvSpPr>
        <p:spPr>
          <a:xfrm>
            <a:off x="35253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37" name="Google Shape;1437;p95"/>
          <p:cNvSpPr/>
          <p:nvPr/>
        </p:nvSpPr>
        <p:spPr>
          <a:xfrm>
            <a:off x="310983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38" name="Google Shape;1438;p95"/>
          <p:cNvSpPr/>
          <p:nvPr/>
        </p:nvSpPr>
        <p:spPr>
          <a:xfrm>
            <a:off x="269224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39" name="Google Shape;1439;p95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4" name="Google Shape;1444;p9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445" name="Google Shape;1445;p9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46" name="Google Shape;1446;p9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7" name="Google Shape;1447;p96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8" name="Google Shape;1448;p96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9" name="Google Shape;1449;p96"/>
          <p:cNvSpPr/>
          <p:nvPr/>
        </p:nvSpPr>
        <p:spPr>
          <a:xfrm>
            <a:off x="144329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50" name="Google Shape;1450;p96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1" name="Google Shape;1451;p96"/>
          <p:cNvSpPr/>
          <p:nvPr/>
        </p:nvSpPr>
        <p:spPr>
          <a:xfrm>
            <a:off x="1859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52" name="Google Shape;1452;p96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53" name="Google Shape;1453;p96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4" name="Google Shape;1454;p96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5" name="Google Shape;1455;p96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6" name="Google Shape;1456;p96"/>
          <p:cNvCxnSpPr/>
          <p:nvPr/>
        </p:nvCxnSpPr>
        <p:spPr>
          <a:xfrm rot="10800000">
            <a:off x="35249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7" name="Google Shape;1457;p96"/>
          <p:cNvCxnSpPr/>
          <p:nvPr/>
        </p:nvCxnSpPr>
        <p:spPr>
          <a:xfrm rot="10800000">
            <a:off x="39404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8" name="Google Shape;1458;p96"/>
          <p:cNvCxnSpPr/>
          <p:nvPr/>
        </p:nvCxnSpPr>
        <p:spPr>
          <a:xfrm rot="10800000">
            <a:off x="43560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9" name="Google Shape;1459;p96"/>
          <p:cNvCxnSpPr/>
          <p:nvPr/>
        </p:nvCxnSpPr>
        <p:spPr>
          <a:xfrm rot="10800000">
            <a:off x="47715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0" name="Google Shape;1460;p96"/>
          <p:cNvCxnSpPr/>
          <p:nvPr/>
        </p:nvCxnSpPr>
        <p:spPr>
          <a:xfrm rot="10800000">
            <a:off x="51871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1" name="Google Shape;1461;p96"/>
          <p:cNvCxnSpPr/>
          <p:nvPr/>
        </p:nvCxnSpPr>
        <p:spPr>
          <a:xfrm rot="10800000">
            <a:off x="56026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2" name="Google Shape;1462;p96"/>
          <p:cNvCxnSpPr/>
          <p:nvPr/>
        </p:nvCxnSpPr>
        <p:spPr>
          <a:xfrm rot="10800000">
            <a:off x="60182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3" name="Google Shape;1463;p96"/>
          <p:cNvCxnSpPr/>
          <p:nvPr/>
        </p:nvCxnSpPr>
        <p:spPr>
          <a:xfrm rot="10800000">
            <a:off x="64337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4" name="Google Shape;1464;p96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5" name="Google Shape;1465;p96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6" name="Google Shape;1466;p96"/>
          <p:cNvSpPr txBox="1"/>
          <p:nvPr/>
        </p:nvSpPr>
        <p:spPr>
          <a:xfrm>
            <a:off x="4111350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7" name="Google Shape;1467;p96"/>
          <p:cNvSpPr txBox="1"/>
          <p:nvPr/>
        </p:nvSpPr>
        <p:spPr>
          <a:xfrm>
            <a:off x="3304213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8" name="Google Shape;1468;p96"/>
          <p:cNvSpPr txBox="1"/>
          <p:nvPr/>
        </p:nvSpPr>
        <p:spPr>
          <a:xfrm>
            <a:off x="369580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9" name="Google Shape;1469;p96"/>
          <p:cNvSpPr txBox="1"/>
          <p:nvPr/>
        </p:nvSpPr>
        <p:spPr>
          <a:xfrm>
            <a:off x="6226875" y="2919600"/>
            <a:ext cx="671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0" name="Google Shape;1470;p96"/>
          <p:cNvSpPr txBox="1"/>
          <p:nvPr/>
        </p:nvSpPr>
        <p:spPr>
          <a:xfrm>
            <a:off x="5773550" y="2925600"/>
            <a:ext cx="579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1" name="Google Shape;1471;p96"/>
          <p:cNvSpPr txBox="1"/>
          <p:nvPr/>
        </p:nvSpPr>
        <p:spPr>
          <a:xfrm>
            <a:off x="5316033" y="2919600"/>
            <a:ext cx="671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2" name="Google Shape;1472;p96"/>
          <p:cNvSpPr txBox="1"/>
          <p:nvPr/>
        </p:nvSpPr>
        <p:spPr>
          <a:xfrm>
            <a:off x="494245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3" name="Google Shape;1473;p96"/>
          <p:cNvSpPr txBox="1"/>
          <p:nvPr/>
        </p:nvSpPr>
        <p:spPr>
          <a:xfrm>
            <a:off x="4526888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4" name="Google Shape;1474;p96"/>
          <p:cNvSpPr/>
          <p:nvPr/>
        </p:nvSpPr>
        <p:spPr>
          <a:xfrm>
            <a:off x="601820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75" name="Google Shape;1475;p96"/>
          <p:cNvSpPr/>
          <p:nvPr/>
        </p:nvSpPr>
        <p:spPr>
          <a:xfrm>
            <a:off x="560312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76" name="Google Shape;1476;p96"/>
          <p:cNvSpPr/>
          <p:nvPr/>
        </p:nvSpPr>
        <p:spPr>
          <a:xfrm>
            <a:off x="51875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77" name="Google Shape;1477;p96"/>
          <p:cNvSpPr/>
          <p:nvPr/>
        </p:nvSpPr>
        <p:spPr>
          <a:xfrm>
            <a:off x="477225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78" name="Google Shape;1478;p96"/>
          <p:cNvSpPr/>
          <p:nvPr/>
        </p:nvSpPr>
        <p:spPr>
          <a:xfrm>
            <a:off x="43564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79" name="Google Shape;1479;p96"/>
          <p:cNvSpPr/>
          <p:nvPr/>
        </p:nvSpPr>
        <p:spPr>
          <a:xfrm>
            <a:off x="3952907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80" name="Google Shape;1480;p96"/>
          <p:cNvSpPr/>
          <p:nvPr/>
        </p:nvSpPr>
        <p:spPr>
          <a:xfrm>
            <a:off x="3525370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81" name="Google Shape;1481;p96"/>
          <p:cNvSpPr/>
          <p:nvPr/>
        </p:nvSpPr>
        <p:spPr>
          <a:xfrm>
            <a:off x="310983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82" name="Google Shape;1482;p96"/>
          <p:cNvSpPr/>
          <p:nvPr/>
        </p:nvSpPr>
        <p:spPr>
          <a:xfrm>
            <a:off x="2692245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483" name="Google Shape;1483;p96"/>
          <p:cNvSpPr/>
          <p:nvPr/>
        </p:nvSpPr>
        <p:spPr>
          <a:xfrm>
            <a:off x="2273382" y="2386475"/>
            <a:ext cx="415800" cy="818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88" name="Google Shape;1488;p9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489" name="Google Shape;1489;p9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90" name="Google Shape;1490;p9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1" name="Google Shape;1491;p97"/>
          <p:cNvCxnSpPr/>
          <p:nvPr/>
        </p:nvCxnSpPr>
        <p:spPr>
          <a:xfrm rot="10800000">
            <a:off x="185203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2" name="Google Shape;1492;p97"/>
          <p:cNvSpPr txBox="1"/>
          <p:nvPr/>
        </p:nvSpPr>
        <p:spPr>
          <a:xfrm>
            <a:off x="16552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3" name="Google Shape;1493;p97"/>
          <p:cNvSpPr txBox="1"/>
          <p:nvPr>
            <p:ph type="title"/>
          </p:nvPr>
        </p:nvSpPr>
        <p:spPr>
          <a:xfrm>
            <a:off x="311700" y="445025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Create a number line from 0 to 120 using intervals of 10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4" name="Google Shape;1494;p97"/>
          <p:cNvSpPr txBox="1"/>
          <p:nvPr/>
        </p:nvSpPr>
        <p:spPr>
          <a:xfrm>
            <a:off x="2050025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95" name="Google Shape;1495;p97"/>
          <p:cNvCxnSpPr/>
          <p:nvPr/>
        </p:nvCxnSpPr>
        <p:spPr>
          <a:xfrm rot="10800000">
            <a:off x="22758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6" name="Google Shape;1496;p97"/>
          <p:cNvCxnSpPr/>
          <p:nvPr/>
        </p:nvCxnSpPr>
        <p:spPr>
          <a:xfrm rot="10800000">
            <a:off x="26938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7" name="Google Shape;1497;p97"/>
          <p:cNvCxnSpPr/>
          <p:nvPr/>
        </p:nvCxnSpPr>
        <p:spPr>
          <a:xfrm rot="10800000">
            <a:off x="31093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8" name="Google Shape;1498;p97"/>
          <p:cNvCxnSpPr/>
          <p:nvPr/>
        </p:nvCxnSpPr>
        <p:spPr>
          <a:xfrm rot="10800000">
            <a:off x="35249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9" name="Google Shape;1499;p97"/>
          <p:cNvCxnSpPr/>
          <p:nvPr/>
        </p:nvCxnSpPr>
        <p:spPr>
          <a:xfrm rot="10800000">
            <a:off x="39404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0" name="Google Shape;1500;p97"/>
          <p:cNvCxnSpPr/>
          <p:nvPr/>
        </p:nvCxnSpPr>
        <p:spPr>
          <a:xfrm rot="10800000">
            <a:off x="43560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1" name="Google Shape;1501;p97"/>
          <p:cNvCxnSpPr/>
          <p:nvPr/>
        </p:nvCxnSpPr>
        <p:spPr>
          <a:xfrm rot="10800000">
            <a:off x="477156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2" name="Google Shape;1502;p97"/>
          <p:cNvCxnSpPr/>
          <p:nvPr/>
        </p:nvCxnSpPr>
        <p:spPr>
          <a:xfrm rot="10800000">
            <a:off x="5187112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3" name="Google Shape;1503;p97"/>
          <p:cNvCxnSpPr/>
          <p:nvPr/>
        </p:nvCxnSpPr>
        <p:spPr>
          <a:xfrm rot="10800000">
            <a:off x="56026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4" name="Google Shape;1504;p97"/>
          <p:cNvCxnSpPr/>
          <p:nvPr/>
        </p:nvCxnSpPr>
        <p:spPr>
          <a:xfrm rot="10800000">
            <a:off x="601821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5" name="Google Shape;1505;p97"/>
          <p:cNvCxnSpPr/>
          <p:nvPr/>
        </p:nvCxnSpPr>
        <p:spPr>
          <a:xfrm rot="10800000">
            <a:off x="643376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6" name="Google Shape;1506;p97"/>
          <p:cNvSpPr txBox="1"/>
          <p:nvPr/>
        </p:nvSpPr>
        <p:spPr>
          <a:xfrm>
            <a:off x="2897675" y="2919600"/>
            <a:ext cx="52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7" name="Google Shape;1507;p97"/>
          <p:cNvSpPr txBox="1"/>
          <p:nvPr/>
        </p:nvSpPr>
        <p:spPr>
          <a:xfrm>
            <a:off x="2479725" y="2925598"/>
            <a:ext cx="490500" cy="2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8" name="Google Shape;1508;p97"/>
          <p:cNvSpPr txBox="1"/>
          <p:nvPr/>
        </p:nvSpPr>
        <p:spPr>
          <a:xfrm>
            <a:off x="4111350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9" name="Google Shape;1509;p97"/>
          <p:cNvSpPr txBox="1"/>
          <p:nvPr/>
        </p:nvSpPr>
        <p:spPr>
          <a:xfrm>
            <a:off x="3304213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0" name="Google Shape;1510;p97"/>
          <p:cNvSpPr txBox="1"/>
          <p:nvPr/>
        </p:nvSpPr>
        <p:spPr>
          <a:xfrm>
            <a:off x="369580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1" name="Google Shape;1511;p97"/>
          <p:cNvSpPr txBox="1"/>
          <p:nvPr/>
        </p:nvSpPr>
        <p:spPr>
          <a:xfrm>
            <a:off x="6226875" y="2919600"/>
            <a:ext cx="671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2" name="Google Shape;1512;p97"/>
          <p:cNvSpPr txBox="1"/>
          <p:nvPr/>
        </p:nvSpPr>
        <p:spPr>
          <a:xfrm>
            <a:off x="5773550" y="2925600"/>
            <a:ext cx="579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3" name="Google Shape;1513;p97"/>
          <p:cNvSpPr txBox="1"/>
          <p:nvPr/>
        </p:nvSpPr>
        <p:spPr>
          <a:xfrm>
            <a:off x="5316033" y="2919600"/>
            <a:ext cx="671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4" name="Google Shape;1514;p97"/>
          <p:cNvSpPr txBox="1"/>
          <p:nvPr/>
        </p:nvSpPr>
        <p:spPr>
          <a:xfrm>
            <a:off x="4942450" y="2925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5" name="Google Shape;1515;p97"/>
          <p:cNvSpPr txBox="1"/>
          <p:nvPr/>
        </p:nvSpPr>
        <p:spPr>
          <a:xfrm>
            <a:off x="4526888" y="2919600"/>
            <a:ext cx="490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6" name="Google Shape;1516;p97"/>
          <p:cNvSpPr txBox="1"/>
          <p:nvPr>
            <p:ph type="title"/>
          </p:nvPr>
        </p:nvSpPr>
        <p:spPr>
          <a:xfrm>
            <a:off x="311700" y="1143250"/>
            <a:ext cx="8520600" cy="5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600">
                <a:latin typeface="Montserrat"/>
                <a:ea typeface="Montserrat"/>
                <a:cs typeface="Montserrat"/>
                <a:sym typeface="Montserrat"/>
              </a:rPr>
              <a:t>Looks great! Can you see why we didn’t put the 120 mark until the end?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