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embeddedFontLst>
    <p:embeddedFont>
      <p:font typeface="Montserrat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Montserrat-bold.fntdata"/><Relationship Id="rId27" Type="http://schemas.openxmlformats.org/officeDocument/2006/relationships/font" Target="fonts/Montserra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Montserra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Montserrat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b123af0c0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b123af0c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71eb573c61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71eb573c61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fb123af0c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fb123af0c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fb123af0c0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fb123af0c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b123af0c0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b123af0c0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fb123af0c0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fb123af0c0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fb123af0c0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fb123af0c0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b123af0c0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fb123af0c0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fb123af0c0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fb123af0c0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fb123af0c0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fb123af0c0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fb123af0c0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fb123af0c0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fb123af0c0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fb123af0c0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fb123af0c0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fb123af0c0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fb123af0c0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fb123af0c0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fb123af0c0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fb123af0c0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fb123af0c0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fb123af0c0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fb123af0c0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fb123af0c0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fb123af0c0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fb123af0c0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fb123af0c0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fb123af0c0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fb123af0c0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fb123af0c0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fb123af0c0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fb123af0c0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much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14800" y="1430500"/>
            <a:ext cx="2657150" cy="269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4196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much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14800" y="1430500"/>
            <a:ext cx="2657150" cy="269525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>
            <p:ph type="title"/>
          </p:nvPr>
        </p:nvSpPr>
        <p:spPr>
          <a:xfrm>
            <a:off x="414800" y="4339900"/>
            <a:ext cx="4196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 cents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I use to make 10 cents?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14800" y="1430500"/>
            <a:ext cx="2657150" cy="269525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>
            <p:ph type="title"/>
          </p:nvPr>
        </p:nvSpPr>
        <p:spPr>
          <a:xfrm>
            <a:off x="414800" y="4339900"/>
            <a:ext cx="4196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 cents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I use to make 10 cents?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14800" y="1430500"/>
            <a:ext cx="2657150" cy="269525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/>
          <p:nvPr>
            <p:ph type="title"/>
          </p:nvPr>
        </p:nvSpPr>
        <p:spPr>
          <a:xfrm>
            <a:off x="414800" y="4339900"/>
            <a:ext cx="4196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 cents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8" name="Google Shape;78;p16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5737025" y="2085175"/>
            <a:ext cx="1115475" cy="117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6936700" y="2085175"/>
            <a:ext cx="1115475" cy="1179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I use to make 10 cents?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5" name="Google Shape;85;p17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14800" y="1430500"/>
            <a:ext cx="2657150" cy="26952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>
            <p:ph type="title"/>
          </p:nvPr>
        </p:nvSpPr>
        <p:spPr>
          <a:xfrm>
            <a:off x="414800" y="4339900"/>
            <a:ext cx="4196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 cents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5737025" y="2085175"/>
            <a:ext cx="1115475" cy="117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6936700" y="2085175"/>
            <a:ext cx="1115475" cy="117922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>
            <p:ph type="title"/>
          </p:nvPr>
        </p:nvSpPr>
        <p:spPr>
          <a:xfrm>
            <a:off x="6323400" y="4339900"/>
            <a:ext cx="2729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5 cents + 5 cents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I use to make 10 cents?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5" name="Google Shape;95;p18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14800" y="1430500"/>
            <a:ext cx="2657150" cy="269525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>
            <p:ph type="title"/>
          </p:nvPr>
        </p:nvSpPr>
        <p:spPr>
          <a:xfrm>
            <a:off x="414800" y="4339900"/>
            <a:ext cx="4196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 cents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7" name="Google Shape;97;p18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5737025" y="2085175"/>
            <a:ext cx="1115475" cy="117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8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6936700" y="2085175"/>
            <a:ext cx="1115475" cy="117922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8"/>
          <p:cNvSpPr txBox="1"/>
          <p:nvPr>
            <p:ph type="title"/>
          </p:nvPr>
        </p:nvSpPr>
        <p:spPr>
          <a:xfrm>
            <a:off x="6323400" y="4339900"/>
            <a:ext cx="2729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 cents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much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19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6" name="Google Shape;106;p19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391500" y="1268337"/>
            <a:ext cx="3007375" cy="30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type="title"/>
          </p:nvPr>
        </p:nvSpPr>
        <p:spPr>
          <a:xfrm>
            <a:off x="311700" y="445025"/>
            <a:ext cx="4196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much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414800" y="4339900"/>
            <a:ext cx="4196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0 cents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3" name="Google Shape;113;p20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391500" y="1263350"/>
            <a:ext cx="3007375" cy="30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I use to make 20 cents?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" name="Google Shape;119;p21"/>
          <p:cNvSpPr txBox="1"/>
          <p:nvPr>
            <p:ph type="title"/>
          </p:nvPr>
        </p:nvSpPr>
        <p:spPr>
          <a:xfrm>
            <a:off x="414800" y="4339900"/>
            <a:ext cx="4196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0 cents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0" name="Google Shape;120;p21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391500" y="1263350"/>
            <a:ext cx="3007375" cy="30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I use to make 20 cents?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" name="Google Shape;126;p22"/>
          <p:cNvSpPr txBox="1"/>
          <p:nvPr>
            <p:ph type="title"/>
          </p:nvPr>
        </p:nvSpPr>
        <p:spPr>
          <a:xfrm>
            <a:off x="414800" y="4339900"/>
            <a:ext cx="4196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0 cents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7" name="Google Shape;127;p22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391500" y="1263350"/>
            <a:ext cx="3007375" cy="30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2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5077457" y="1839100"/>
            <a:ext cx="1555168" cy="157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2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6656107" y="1839100"/>
            <a:ext cx="1555168" cy="157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I use to make 10 cents?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" name="Google Shape;135;p23"/>
          <p:cNvSpPr txBox="1"/>
          <p:nvPr>
            <p:ph type="title"/>
          </p:nvPr>
        </p:nvSpPr>
        <p:spPr>
          <a:xfrm>
            <a:off x="414800" y="4339900"/>
            <a:ext cx="4196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0 cents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6" name="Google Shape;136;p23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391500" y="1263350"/>
            <a:ext cx="3007375" cy="30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3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5077457" y="1839100"/>
            <a:ext cx="1555168" cy="157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3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6656107" y="1839100"/>
            <a:ext cx="1555168" cy="157747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3"/>
          <p:cNvSpPr txBox="1"/>
          <p:nvPr>
            <p:ph type="title"/>
          </p:nvPr>
        </p:nvSpPr>
        <p:spPr>
          <a:xfrm>
            <a:off x="5924450" y="4339900"/>
            <a:ext cx="3128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 cents + 10 cents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I use to make 10 cents?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" name="Google Shape;145;p24"/>
          <p:cNvSpPr txBox="1"/>
          <p:nvPr>
            <p:ph type="title"/>
          </p:nvPr>
        </p:nvSpPr>
        <p:spPr>
          <a:xfrm>
            <a:off x="414800" y="4339900"/>
            <a:ext cx="4196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0 cents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p24"/>
          <p:cNvSpPr txBox="1"/>
          <p:nvPr>
            <p:ph type="title"/>
          </p:nvPr>
        </p:nvSpPr>
        <p:spPr>
          <a:xfrm>
            <a:off x="5924450" y="4339900"/>
            <a:ext cx="3128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20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cents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7" name="Google Shape;147;p24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391500" y="1263350"/>
            <a:ext cx="3007375" cy="30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4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5077457" y="1839100"/>
            <a:ext cx="1555168" cy="157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4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6656107" y="1839100"/>
            <a:ext cx="1555168" cy="157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much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" name="Google Shape;155;p25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6" name="Google Shape;156;p25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602875" y="1429775"/>
            <a:ext cx="2724000" cy="27643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6"/>
          <p:cNvSpPr txBox="1"/>
          <p:nvPr>
            <p:ph type="title"/>
          </p:nvPr>
        </p:nvSpPr>
        <p:spPr>
          <a:xfrm>
            <a:off x="311700" y="445025"/>
            <a:ext cx="4196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much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2" name="Google Shape;162;p26"/>
          <p:cNvSpPr txBox="1"/>
          <p:nvPr>
            <p:ph type="title"/>
          </p:nvPr>
        </p:nvSpPr>
        <p:spPr>
          <a:xfrm>
            <a:off x="414800" y="4339900"/>
            <a:ext cx="4196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0 cents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3" name="Google Shape;163;p26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602875" y="1429775"/>
            <a:ext cx="2724000" cy="27643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I use to make 50 cents?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" name="Google Shape;169;p27"/>
          <p:cNvSpPr txBox="1"/>
          <p:nvPr>
            <p:ph type="title"/>
          </p:nvPr>
        </p:nvSpPr>
        <p:spPr>
          <a:xfrm>
            <a:off x="414800" y="4339900"/>
            <a:ext cx="4196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0 cents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0" name="Google Shape;170;p27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602875" y="1429775"/>
            <a:ext cx="2724000" cy="27643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I use to make 50 cents?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6" name="Google Shape;176;p28"/>
          <p:cNvSpPr txBox="1"/>
          <p:nvPr>
            <p:ph type="title"/>
          </p:nvPr>
        </p:nvSpPr>
        <p:spPr>
          <a:xfrm>
            <a:off x="414800" y="4339900"/>
            <a:ext cx="4196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0 cents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7" name="Google Shape;177;p28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813152" y="1355375"/>
            <a:ext cx="1031525" cy="104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8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602875" y="1429775"/>
            <a:ext cx="2724000" cy="2764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8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6012802" y="1355375"/>
            <a:ext cx="1031525" cy="104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8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7107727" y="1355375"/>
            <a:ext cx="1031525" cy="104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8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5380077" y="2460875"/>
            <a:ext cx="1031525" cy="104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6629577" y="2460875"/>
            <a:ext cx="1031525" cy="104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I use to make 50 cents?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8" name="Google Shape;188;p29"/>
          <p:cNvSpPr txBox="1"/>
          <p:nvPr>
            <p:ph type="title"/>
          </p:nvPr>
        </p:nvSpPr>
        <p:spPr>
          <a:xfrm>
            <a:off x="414800" y="4339900"/>
            <a:ext cx="4196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50 cents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9" name="Google Shape;189;p29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813152" y="1355375"/>
            <a:ext cx="1031525" cy="104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9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602875" y="1429775"/>
            <a:ext cx="2724000" cy="2764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9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6012802" y="1355375"/>
            <a:ext cx="1031525" cy="104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9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7107727" y="1355375"/>
            <a:ext cx="1031525" cy="104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9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5380077" y="2460875"/>
            <a:ext cx="1031525" cy="104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9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6629577" y="2460875"/>
            <a:ext cx="1031525" cy="1046325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9"/>
          <p:cNvSpPr txBox="1"/>
          <p:nvPr>
            <p:ph type="title"/>
          </p:nvPr>
        </p:nvSpPr>
        <p:spPr>
          <a:xfrm>
            <a:off x="4488225" y="4104225"/>
            <a:ext cx="4364100" cy="118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 cents + 10 cents + 10 cents + 10 cents + 10 cents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I use to make 50 cents?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1" name="Google Shape;201;p30"/>
          <p:cNvSpPr txBox="1"/>
          <p:nvPr>
            <p:ph type="title"/>
          </p:nvPr>
        </p:nvSpPr>
        <p:spPr>
          <a:xfrm>
            <a:off x="414800" y="4339900"/>
            <a:ext cx="4196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50 cents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2" name="Google Shape;202;p30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813152" y="1355375"/>
            <a:ext cx="1031525" cy="104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0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602875" y="1429775"/>
            <a:ext cx="2724000" cy="2764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0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6012802" y="1355375"/>
            <a:ext cx="1031525" cy="104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0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7107727" y="1355375"/>
            <a:ext cx="1031525" cy="104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0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5380077" y="2460875"/>
            <a:ext cx="1031525" cy="104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0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6629577" y="2460875"/>
            <a:ext cx="1031525" cy="1046325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0"/>
          <p:cNvSpPr txBox="1"/>
          <p:nvPr>
            <p:ph type="title"/>
          </p:nvPr>
        </p:nvSpPr>
        <p:spPr>
          <a:xfrm>
            <a:off x="4857275" y="4339900"/>
            <a:ext cx="1670700" cy="53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50 cents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I use to make 50 cents?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4" name="Google Shape;214;p31"/>
          <p:cNvSpPr txBox="1"/>
          <p:nvPr>
            <p:ph type="title"/>
          </p:nvPr>
        </p:nvSpPr>
        <p:spPr>
          <a:xfrm>
            <a:off x="414800" y="4339900"/>
            <a:ext cx="4196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50 cents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5" name="Google Shape;215;p31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602875" y="1429775"/>
            <a:ext cx="2724000" cy="2764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1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6185727" y="2979175"/>
            <a:ext cx="1031525" cy="104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1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4904650" y="1200400"/>
            <a:ext cx="1698986" cy="169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1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6722675" y="1200400"/>
            <a:ext cx="1698986" cy="169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I use to make 50 cents?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4" name="Google Shape;224;p32"/>
          <p:cNvSpPr txBox="1"/>
          <p:nvPr>
            <p:ph type="title"/>
          </p:nvPr>
        </p:nvSpPr>
        <p:spPr>
          <a:xfrm>
            <a:off x="414800" y="4339900"/>
            <a:ext cx="4196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50 cents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5" name="Google Shape;225;p32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602875" y="1429775"/>
            <a:ext cx="2724000" cy="2764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2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6185727" y="2979175"/>
            <a:ext cx="1031525" cy="104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2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4904650" y="1200400"/>
            <a:ext cx="1698986" cy="169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2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6722675" y="1200400"/>
            <a:ext cx="1698986" cy="1699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2"/>
          <p:cNvSpPr txBox="1"/>
          <p:nvPr>
            <p:ph type="title"/>
          </p:nvPr>
        </p:nvSpPr>
        <p:spPr>
          <a:xfrm>
            <a:off x="4488150" y="4309600"/>
            <a:ext cx="4364100" cy="63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0 cents + 20 cents + 10 cents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I use to make 50 cents?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5" name="Google Shape;235;p33"/>
          <p:cNvSpPr txBox="1"/>
          <p:nvPr>
            <p:ph type="title"/>
          </p:nvPr>
        </p:nvSpPr>
        <p:spPr>
          <a:xfrm>
            <a:off x="414800" y="4339900"/>
            <a:ext cx="4196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50 cents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6" name="Google Shape;236;p33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602875" y="1429775"/>
            <a:ext cx="2724000" cy="2764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3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6185727" y="2979175"/>
            <a:ext cx="1031525" cy="104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3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4904650" y="1200400"/>
            <a:ext cx="1698986" cy="169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3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6722675" y="1200400"/>
            <a:ext cx="1698986" cy="1699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3"/>
          <p:cNvSpPr txBox="1"/>
          <p:nvPr>
            <p:ph type="title"/>
          </p:nvPr>
        </p:nvSpPr>
        <p:spPr>
          <a:xfrm>
            <a:off x="4857275" y="4339900"/>
            <a:ext cx="1670700" cy="53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50 cents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