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Montserra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Montserrat-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f3fb712ea5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f3fb712ea5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3fb712ea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3fb712ea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3fb712ea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3fb712ea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3fb712ea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3fb712ea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3fb712ea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3fb712ea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f14079f0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f14079f0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3fb712ea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f3fb712ea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3fb712ea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3fb712ea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3fb712ea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3fb712ea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3fb712ea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3fb712ea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3fb712ea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3fb712ea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f14079f04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f14079f04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3fb712ea5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3fb712ea5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3fb712ea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3fb712ea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3fb712ea5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3fb712ea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3fb712ea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3fb712ea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3fb712ea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3fb712ea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4f14079f04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4f14079f04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3fb712ea5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3fb712ea5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3fb712ea5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3fb712ea5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3fb712ea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3fb712ea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3fb712ea5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3fb712ea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3fb712ea5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f3fb712ea5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3fb712ea5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3fb712ea5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3fb712ea5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3fb712ea5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f14079f04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f14079f04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3fb712ea5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3fb712ea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3fb712ea5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f3fb712ea5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3fb712ea5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3fb712ea5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3fb712ea5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3fb712ea5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3fb712ea5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f3fb712ea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1" name="Google Shape;41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" name="Google Shape;42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0375" y="4574225"/>
            <a:ext cx="28209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140400" y="139825"/>
            <a:ext cx="1507200" cy="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Words to learn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149050" y="1549675"/>
            <a:ext cx="218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away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149050" y="2194475"/>
            <a:ext cx="120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minus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49050" y="2744100"/>
            <a:ext cx="181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subtract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5893400" y="1587575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5893400" y="2103775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3"/>
          <p:cNvSpPr txBox="1"/>
          <p:nvPr>
            <p:ph idx="1" type="body"/>
          </p:nvPr>
        </p:nvSpPr>
        <p:spPr>
          <a:xfrm>
            <a:off x="5893400" y="2717700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570775" y="890850"/>
            <a:ext cx="18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032400" y="890850"/>
            <a:ext cx="18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2831800" y="12445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2831800" y="12445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2831800" y="19076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831800" y="12445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2831800" y="19076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2831800" y="26600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8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2831800" y="12445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plus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2831800" y="190762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 and eight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2831800" y="26600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8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 three and nine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303600" y="15827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9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303600" y="15827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9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three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nine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303600" y="15827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9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2025000" y="975850"/>
            <a:ext cx="50940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dd three and nine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303600" y="1582750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9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 take away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away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take away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6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away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27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away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8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/>
          <p:nvPr/>
        </p:nvSpPr>
        <p:spPr>
          <a:xfrm>
            <a:off x="2720700" y="1142325"/>
            <a:ext cx="370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ive take away two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minus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2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minus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32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33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minus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34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5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 minus one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35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1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/>
          <p:cNvSpPr txBox="1"/>
          <p:nvPr/>
        </p:nvSpPr>
        <p:spPr>
          <a:xfrm>
            <a:off x="3188550" y="1102550"/>
            <a:ext cx="2766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 minus one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36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  -   1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subtract three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subtract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9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subtract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b="1"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9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3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subtract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three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40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10      3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subtract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three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41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-   3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/>
        </p:nvSpPr>
        <p:spPr>
          <a:xfrm>
            <a:off x="2662800" y="1174100"/>
            <a:ext cx="381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ten subtract three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42"/>
          <p:cNvSpPr txBox="1"/>
          <p:nvPr>
            <p:ph idx="1" type="body"/>
          </p:nvPr>
        </p:nvSpPr>
        <p:spPr>
          <a:xfrm>
            <a:off x="3303600" y="1850275"/>
            <a:ext cx="25368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  -   3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Words to learn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43"/>
          <p:cNvSpPr txBox="1"/>
          <p:nvPr/>
        </p:nvSpPr>
        <p:spPr>
          <a:xfrm>
            <a:off x="1149050" y="1549675"/>
            <a:ext cx="218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take away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43"/>
          <p:cNvSpPr txBox="1"/>
          <p:nvPr/>
        </p:nvSpPr>
        <p:spPr>
          <a:xfrm>
            <a:off x="1149050" y="2194475"/>
            <a:ext cx="120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minus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43"/>
          <p:cNvSpPr txBox="1"/>
          <p:nvPr/>
        </p:nvSpPr>
        <p:spPr>
          <a:xfrm>
            <a:off x="1149050" y="2744100"/>
            <a:ext cx="181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subtract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43"/>
          <p:cNvSpPr txBox="1"/>
          <p:nvPr>
            <p:ph idx="1" type="body"/>
          </p:nvPr>
        </p:nvSpPr>
        <p:spPr>
          <a:xfrm>
            <a:off x="5893400" y="1587575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plus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43"/>
          <p:cNvSpPr txBox="1"/>
          <p:nvPr>
            <p:ph idx="1" type="body"/>
          </p:nvPr>
        </p:nvSpPr>
        <p:spPr>
          <a:xfrm>
            <a:off x="5893400" y="2103775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43"/>
          <p:cNvSpPr txBox="1"/>
          <p:nvPr>
            <p:ph idx="1" type="body"/>
          </p:nvPr>
        </p:nvSpPr>
        <p:spPr>
          <a:xfrm>
            <a:off x="5893400" y="2717700"/>
            <a:ext cx="974100" cy="60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add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43"/>
          <p:cNvSpPr txBox="1"/>
          <p:nvPr/>
        </p:nvSpPr>
        <p:spPr>
          <a:xfrm>
            <a:off x="1570775" y="890850"/>
            <a:ext cx="18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43"/>
          <p:cNvSpPr txBox="1"/>
          <p:nvPr/>
        </p:nvSpPr>
        <p:spPr>
          <a:xfrm>
            <a:off x="6032400" y="890850"/>
            <a:ext cx="1814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